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9.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0.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1.xml" ContentType="application/vnd.openxmlformats-officedocument.theme+xml"/>
  <Override PartName="/ppt/theme/themeOverride4.xml" ContentType="application/vnd.openxmlformats-officedocument.themeOverrid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2.xml" ContentType="application/vnd.openxmlformats-officedocument.theme+xml"/>
  <Override PartName="/ppt/theme/themeOverride5.xml" ContentType="application/vnd.openxmlformats-officedocument.themeOverrid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 id="2147483802" r:id="rId3"/>
    <p:sldMasterId id="2147483923" r:id="rId4"/>
    <p:sldMasterId id="2147483937" r:id="rId5"/>
    <p:sldMasterId id="2147483959" r:id="rId6"/>
    <p:sldMasterId id="2147483972" r:id="rId7"/>
    <p:sldMasterId id="2147483987" r:id="rId8"/>
    <p:sldMasterId id="2147484016" r:id="rId9"/>
    <p:sldMasterId id="2147484079" r:id="rId10"/>
    <p:sldMasterId id="2147484140" r:id="rId11"/>
    <p:sldMasterId id="2147484144" r:id="rId12"/>
  </p:sldMasterIdLst>
  <p:notesMasterIdLst>
    <p:notesMasterId r:id="rId30"/>
  </p:notesMasterIdLst>
  <p:handoutMasterIdLst>
    <p:handoutMasterId r:id="rId31"/>
  </p:handoutMasterIdLst>
  <p:sldIdLst>
    <p:sldId id="367" r:id="rId13"/>
    <p:sldId id="2523" r:id="rId14"/>
    <p:sldId id="2524" r:id="rId15"/>
    <p:sldId id="425" r:id="rId16"/>
    <p:sldId id="409" r:id="rId17"/>
    <p:sldId id="416" r:id="rId18"/>
    <p:sldId id="2525" r:id="rId19"/>
    <p:sldId id="417" r:id="rId20"/>
    <p:sldId id="411" r:id="rId21"/>
    <p:sldId id="419" r:id="rId22"/>
    <p:sldId id="350" r:id="rId23"/>
    <p:sldId id="351" r:id="rId24"/>
    <p:sldId id="352" r:id="rId25"/>
    <p:sldId id="353" r:id="rId26"/>
    <p:sldId id="354" r:id="rId27"/>
    <p:sldId id="355" r:id="rId28"/>
    <p:sldId id="356" r:id="rId29"/>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D90203-CB72-45C1-9EBE-836ECB4BD021}">
          <p14:sldIdLst/>
        </p14:section>
        <p14:section name="Data Center &amp; IT Trends" id="{6B373926-1F98-484A-858A-899A1F5CC929}">
          <p14:sldIdLst/>
        </p14:section>
        <p14:section name="From Plant to Processor" id="{B832D976-D93D-49B5-BE06-2D771D3C76E2}">
          <p14:sldIdLst>
            <p14:sldId id="367"/>
            <p14:sldId id="2523"/>
            <p14:sldId id="2524"/>
            <p14:sldId id="425"/>
            <p14:sldId id="409"/>
            <p14:sldId id="416"/>
            <p14:sldId id="2525"/>
            <p14:sldId id="417"/>
            <p14:sldId id="411"/>
            <p14:sldId id="419"/>
            <p14:sldId id="350"/>
            <p14:sldId id="351"/>
            <p14:sldId id="352"/>
            <p14:sldId id="353"/>
            <p14:sldId id="354"/>
            <p14:sldId id="355"/>
            <p14:sldId id="356"/>
          </p14:sldIdLst>
        </p14:section>
        <p14:section name="Nxt Steps" id="{9EADC27E-0E89-49BD-830D-E220E251F7C5}">
          <p14:sldIdLst/>
        </p14:section>
      </p14:sectionLst>
    </p:ex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93119" autoAdjust="0"/>
  </p:normalViewPr>
  <p:slideViewPr>
    <p:cSldViewPr snapToGrid="0">
      <p:cViewPr>
        <p:scale>
          <a:sx n="118" d="100"/>
          <a:sy n="118" d="100"/>
        </p:scale>
        <p:origin x="180" y="354"/>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7" d="100"/>
          <a:sy n="47" d="100"/>
        </p:scale>
        <p:origin x="-237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B10043"/>
            </a:solidFill>
          </c:spPr>
          <c:invertIfNegative val="0"/>
          <c:dPt>
            <c:idx val="1"/>
            <c:invertIfNegative val="0"/>
            <c:bubble3D val="0"/>
            <c:spPr>
              <a:solidFill>
                <a:srgbClr val="E47F00"/>
              </a:solidFill>
            </c:spPr>
            <c:extLst>
              <c:ext xmlns:c16="http://schemas.microsoft.com/office/drawing/2014/chart" uri="{C3380CC4-5D6E-409C-BE32-E72D297353CC}">
                <c16:uniqueId val="{00000000-E4D4-48C2-AE88-CB9D656356AD}"/>
              </c:ext>
            </c:extLst>
          </c:dPt>
          <c:dPt>
            <c:idx val="2"/>
            <c:invertIfNegative val="0"/>
            <c:bubble3D val="0"/>
            <c:spPr>
              <a:solidFill>
                <a:srgbClr val="36C746"/>
              </a:solidFill>
            </c:spPr>
            <c:extLst>
              <c:ext xmlns:c16="http://schemas.microsoft.com/office/drawing/2014/chart" uri="{C3380CC4-5D6E-409C-BE32-E72D297353CC}">
                <c16:uniqueId val="{00000001-E4D4-48C2-AE88-CB9D656356AD}"/>
              </c:ext>
            </c:extLst>
          </c:dPt>
          <c:dLbls>
            <c:numFmt formatCode="&quot;$&quot;#,##0.00" sourceLinked="0"/>
            <c:spPr>
              <a:noFill/>
              <a:ln>
                <a:noFill/>
              </a:ln>
              <a:effectLst/>
            </c:spPr>
            <c:txPr>
              <a:bodyPr/>
              <a:lstStyle/>
              <a:p>
                <a:pPr>
                  <a:defRPr>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Traditional 
2N</c:v>
                </c:pt>
                <c:pt idx="1">
                  <c:v>Open Compute Specific 1N</c:v>
                </c:pt>
                <c:pt idx="2">
                  <c:v>Open Compute Specific 2N</c:v>
                </c:pt>
                <c:pt idx="3">
                  <c:v>Simplified 2N</c:v>
                </c:pt>
              </c:strCache>
            </c:strRef>
          </c:cat>
          <c:val>
            <c:numRef>
              <c:f>Sheet1!$B$2:$B$5</c:f>
              <c:numCache>
                <c:formatCode>General</c:formatCode>
                <c:ptCount val="4"/>
                <c:pt idx="0">
                  <c:v>2.77</c:v>
                </c:pt>
                <c:pt idx="1">
                  <c:v>1.53</c:v>
                </c:pt>
                <c:pt idx="2">
                  <c:v>2.08</c:v>
                </c:pt>
                <c:pt idx="3">
                  <c:v>2.15</c:v>
                </c:pt>
              </c:numCache>
            </c:numRef>
          </c:val>
          <c:extLst>
            <c:ext xmlns:c16="http://schemas.microsoft.com/office/drawing/2014/chart" uri="{C3380CC4-5D6E-409C-BE32-E72D297353CC}">
              <c16:uniqueId val="{00000002-E4D4-48C2-AE88-CB9D656356AD}"/>
            </c:ext>
          </c:extLst>
        </c:ser>
        <c:ser>
          <c:idx val="1"/>
          <c:order val="1"/>
          <c:tx>
            <c:strRef>
              <c:f>Sheet1!$C$1</c:f>
              <c:strCache>
                <c:ptCount val="1"/>
                <c:pt idx="0">
                  <c:v>Series 2</c:v>
                </c:pt>
              </c:strCache>
            </c:strRef>
          </c:tx>
          <c:invertIfNegative val="0"/>
          <c:dLbls>
            <c:dLbl>
              <c:idx val="3"/>
              <c:tx>
                <c:rich>
                  <a:bodyPr/>
                  <a:lstStyle/>
                  <a:p>
                    <a:r>
                      <a:rPr lang="en-US" sz="1200" dirty="0">
                        <a:solidFill>
                          <a:schemeClr val="bg1"/>
                        </a:solidFill>
                      </a:rPr>
                      <a:t>0</a:t>
                    </a:r>
                    <a:r>
                      <a:rPr lang="en-US" sz="1200" dirty="0"/>
                      <a:t> to 0.23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4D4-48C2-AE88-CB9D656356AD}"/>
                </c:ext>
              </c:extLst>
            </c:dLbl>
            <c:spPr>
              <a:noFill/>
              <a:ln>
                <a:noFill/>
              </a:ln>
              <a:effectLst/>
            </c:spPr>
            <c:txPr>
              <a:bodyPr/>
              <a:lstStyle/>
              <a:p>
                <a:pPr>
                  <a:defRPr>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Traditional 
2N</c:v>
                </c:pt>
                <c:pt idx="1">
                  <c:v>Open Compute Specific 1N</c:v>
                </c:pt>
                <c:pt idx="2">
                  <c:v>Open Compute Specific 2N</c:v>
                </c:pt>
                <c:pt idx="3">
                  <c:v>Simplified 2N</c:v>
                </c:pt>
              </c:strCache>
            </c:strRef>
          </c:cat>
          <c:val>
            <c:numRef>
              <c:f>Sheet1!$C$2:$C$5</c:f>
              <c:numCache>
                <c:formatCode>General</c:formatCode>
                <c:ptCount val="4"/>
                <c:pt idx="3">
                  <c:v>0.23</c:v>
                </c:pt>
              </c:numCache>
            </c:numRef>
          </c:val>
          <c:extLst>
            <c:ext xmlns:c16="http://schemas.microsoft.com/office/drawing/2014/chart" uri="{C3380CC4-5D6E-409C-BE32-E72D297353CC}">
              <c16:uniqueId val="{00000004-E4D4-48C2-AE88-CB9D656356AD}"/>
            </c:ext>
          </c:extLst>
        </c:ser>
        <c:dLbls>
          <c:showLegendKey val="0"/>
          <c:showVal val="0"/>
          <c:showCatName val="0"/>
          <c:showSerName val="0"/>
          <c:showPercent val="0"/>
          <c:showBubbleSize val="0"/>
        </c:dLbls>
        <c:gapWidth val="150"/>
        <c:overlap val="100"/>
        <c:axId val="125788544"/>
        <c:axId val="125790080"/>
      </c:barChart>
      <c:catAx>
        <c:axId val="125788544"/>
        <c:scaling>
          <c:orientation val="minMax"/>
        </c:scaling>
        <c:delete val="0"/>
        <c:axPos val="b"/>
        <c:numFmt formatCode="General" sourceLinked="0"/>
        <c:majorTickMark val="none"/>
        <c:minorTickMark val="none"/>
        <c:tickLblPos val="nextTo"/>
        <c:crossAx val="125790080"/>
        <c:crosses val="autoZero"/>
        <c:auto val="1"/>
        <c:lblAlgn val="ctr"/>
        <c:lblOffset val="100"/>
        <c:noMultiLvlLbl val="0"/>
      </c:catAx>
      <c:valAx>
        <c:axId val="125790080"/>
        <c:scaling>
          <c:orientation val="minMax"/>
        </c:scaling>
        <c:delete val="1"/>
        <c:axPos val="l"/>
        <c:numFmt formatCode="General" sourceLinked="1"/>
        <c:majorTickMark val="out"/>
        <c:minorTickMark val="none"/>
        <c:tickLblPos val="none"/>
        <c:crossAx val="12578854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2/1/2026</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2/1/2026</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FF2D7C-B598-3941-8DC7-45E0B286B57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75065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we know data center managers want a</a:t>
            </a:r>
            <a:r>
              <a:rPr lang="en-US" baseline="0" dirty="0"/>
              <a:t> level of redundancy, as we discussed earlier.. But there are smarter ways to design to reduce cost and maintain redundancy.</a:t>
            </a:r>
          </a:p>
          <a:p>
            <a:r>
              <a:rPr lang="en-US" baseline="0" dirty="0"/>
              <a:t>If we start thinking in terms of “I have to provide power to redundant power supplies all the time” vs. “rely on redundancy of power supplies during maintenance, etc.”, we can eliminate unnecessary components.</a:t>
            </a:r>
          </a:p>
          <a:p>
            <a:r>
              <a:rPr lang="en-US" baseline="0" dirty="0"/>
              <a:t>In OCP 2 N architecture it is assumed that number of PSU units is fully redundant for ex. N+N vs. N+1.</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F34D1A-B7E5-DE48-8EA9-859D9DE6365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3141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Architecture simplification includes removing 1 UPS/batteries, ties, breakers, load bank breaker.</a:t>
            </a:r>
            <a:endParaRPr lang="en-US" baseline="0" dirty="0"/>
          </a:p>
          <a:p>
            <a:r>
              <a:rPr lang="en-US" dirty="0"/>
              <a:t>Note, rack</a:t>
            </a:r>
            <a:r>
              <a:rPr lang="en-US" baseline="0" dirty="0"/>
              <a:t> system is a slight savings in this case instead of a premium. This is because although the rack itself is a premium for OCP, the rPDU savings is bigger since its 2 per rack, resulting in a net savings of .01.</a:t>
            </a:r>
          </a:p>
          <a:p>
            <a:r>
              <a:rPr lang="en-US" dirty="0"/>
              <a:t>PSU</a:t>
            </a:r>
            <a:r>
              <a:rPr lang="en-US" baseline="0" dirty="0"/>
              <a:t> savings is smaller because now we assume 2N OCP PSUs.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F34D1A-B7E5-DE48-8EA9-859D9DE6365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826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designs SE developed that provide Tier 3ish redundancy levels expected by many data</a:t>
            </a:r>
            <a:r>
              <a:rPr lang="en-US" baseline="0" dirty="0"/>
              <a:t> center managers.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F34D1A-B7E5-DE48-8EA9-859D9DE6365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202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F34D1A-B7E5-DE48-8EA9-859D9DE6365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2286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a:t>
            </a:fld>
            <a:endParaRPr lang="en-US" dirty="0"/>
          </a:p>
        </p:txBody>
      </p:sp>
    </p:spTree>
    <p:extLst>
      <p:ext uri="{BB962C8B-B14F-4D97-AF65-F5344CB8AC3E}">
        <p14:creationId xmlns:p14="http://schemas.microsoft.com/office/powerpoint/2010/main" val="217373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44">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3</a:t>
            </a:fld>
            <a:endParaRPr lang="en-US" dirty="0"/>
          </a:p>
        </p:txBody>
      </p:sp>
    </p:spTree>
    <p:extLst>
      <p:ext uri="{BB962C8B-B14F-4D97-AF65-F5344CB8AC3E}">
        <p14:creationId xmlns:p14="http://schemas.microsoft.com/office/powerpoint/2010/main" val="18394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BCB1B-C426-8A96-087E-7BFA2C093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AAE00-0498-290B-EB29-31AD4D647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AD341-E6E5-413E-856E-64160232F7B1}"/>
              </a:ext>
            </a:extLst>
          </p:cNvPr>
          <p:cNvSpPr>
            <a:spLocks noGrp="1"/>
          </p:cNvSpPr>
          <p:nvPr>
            <p:ph type="body" idx="1"/>
          </p:nvPr>
        </p:nvSpPr>
        <p:spPr/>
        <p:txBody>
          <a:bodyPr>
            <a:normAutofit/>
          </a:bodyPr>
          <a:lstStyle/>
          <a:p>
            <a:pPr defTabSz="457144">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77892BEA-16FD-670A-BF77-1406646720A0}"/>
              </a:ext>
            </a:extLst>
          </p:cNvPr>
          <p:cNvSpPr>
            <a:spLocks noGrp="1"/>
          </p:cNvSpPr>
          <p:nvPr>
            <p:ph type="sldNum" sz="quarter" idx="10"/>
          </p:nvPr>
        </p:nvSpPr>
        <p:spPr/>
        <p:txBody>
          <a:bodyPr/>
          <a:lstStyle/>
          <a:p>
            <a:fld id="{E7F34D1A-B7E5-DE48-8EA9-859D9DE63652}" type="slidenum">
              <a:rPr lang="en-US" smtClean="0"/>
              <a:pPr/>
              <a:t>4</a:t>
            </a:fld>
            <a:endParaRPr lang="en-US" dirty="0"/>
          </a:p>
        </p:txBody>
      </p:sp>
    </p:spTree>
    <p:extLst>
      <p:ext uri="{BB962C8B-B14F-4D97-AF65-F5344CB8AC3E}">
        <p14:creationId xmlns:p14="http://schemas.microsoft.com/office/powerpoint/2010/main" val="221264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8F68F8-F3F0-485E-B5BC-B16658CF8B58}" type="slidenum">
              <a:rPr kumimoji="0" lang="fr-FR" altLang="zh-TW"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fr-FR" altLang="zh-TW" sz="1800" b="0" i="0" u="none" strike="noStrike" kern="0" cap="none" spc="0" normalizeH="0" baseline="0" noProof="0">
              <a:ln>
                <a:noFill/>
              </a:ln>
              <a:solidFill>
                <a:sysClr val="windowText" lastClr="000000"/>
              </a:solidFill>
              <a:effectLst/>
              <a:uLnTx/>
              <a:uFillTx/>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lang="en-GB" altLang="zh-TW" dirty="0"/>
              <a:t>   This is a mimic view of the electrical distribution architecture with the purpose of understanding 2N redundant distribution with traditional racks. </a:t>
            </a:r>
          </a:p>
          <a:p>
            <a:pPr eaLnBrk="1" hangingPunct="1"/>
            <a:endParaRPr lang="en-GB" altLang="zh-TW" dirty="0"/>
          </a:p>
        </p:txBody>
      </p:sp>
    </p:spTree>
    <p:extLst>
      <p:ext uri="{BB962C8B-B14F-4D97-AF65-F5344CB8AC3E}">
        <p14:creationId xmlns:p14="http://schemas.microsoft.com/office/powerpoint/2010/main" val="403207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11A1A-6AB9-DC39-6FDE-934EE97D0412}"/>
            </a:ext>
          </a:extLst>
        </p:cNvPr>
        <p:cNvGrpSpPr/>
        <p:nvPr/>
      </p:nvGrpSpPr>
      <p:grpSpPr>
        <a:xfrm>
          <a:off x="0" y="0"/>
          <a:ext cx="0" cy="0"/>
          <a:chOff x="0" y="0"/>
          <a:chExt cx="0" cy="0"/>
        </a:xfrm>
      </p:grpSpPr>
      <p:sp>
        <p:nvSpPr>
          <p:cNvPr id="73730" name="Rectangle 7">
            <a:extLst>
              <a:ext uri="{FF2B5EF4-FFF2-40B4-BE49-F238E27FC236}">
                <a16:creationId xmlns:a16="http://schemas.microsoft.com/office/drawing/2014/main" id="{3306A8FF-9F71-69EF-C85B-062F099BD4E3}"/>
              </a:ext>
            </a:extLst>
          </p:cNvPr>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8F68F8-F3F0-485E-B5BC-B16658CF8B58}" type="slidenum">
              <a:rPr kumimoji="0" lang="fr-FR" altLang="zh-TW"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r-FR" altLang="zh-TW" sz="1800" b="0" i="0" u="none" strike="noStrike" kern="0" cap="none" spc="0" normalizeH="0" baseline="0" noProof="0">
              <a:ln>
                <a:noFill/>
              </a:ln>
              <a:solidFill>
                <a:sysClr val="windowText" lastClr="000000"/>
              </a:solidFill>
              <a:effectLst/>
              <a:uLnTx/>
              <a:uFillTx/>
            </a:endParaRPr>
          </a:p>
        </p:txBody>
      </p:sp>
      <p:sp>
        <p:nvSpPr>
          <p:cNvPr id="73731" name="Rectangle 2">
            <a:extLst>
              <a:ext uri="{FF2B5EF4-FFF2-40B4-BE49-F238E27FC236}">
                <a16:creationId xmlns:a16="http://schemas.microsoft.com/office/drawing/2014/main" id="{88F806EF-4873-ABDB-8C2A-321E248842E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50F9078-E71B-C88A-A565-CD700C63DD3C}"/>
              </a:ext>
            </a:extLst>
          </p:cNvPr>
          <p:cNvSpPr>
            <a:spLocks noGrp="1" noChangeArrowheads="1"/>
          </p:cNvSpPr>
          <p:nvPr>
            <p:ph type="body" idx="1"/>
          </p:nvPr>
        </p:nvSpPr>
        <p:spPr>
          <a:noFill/>
          <a:ln/>
        </p:spPr>
        <p:txBody>
          <a:bodyPr/>
          <a:lstStyle/>
          <a:p>
            <a:pPr eaLnBrk="1" hangingPunct="1"/>
            <a:r>
              <a:rPr lang="en-GB" altLang="zh-TW" dirty="0"/>
              <a:t>This is a mimic view of the electrical distribution architecture with the purpose of understanding 2N redundant distribution with OCP racks with BBU. </a:t>
            </a:r>
          </a:p>
          <a:p>
            <a:pPr eaLnBrk="1" hangingPunct="1"/>
            <a:endParaRPr lang="en-GB" altLang="zh-TW" dirty="0"/>
          </a:p>
        </p:txBody>
      </p:sp>
    </p:spTree>
    <p:extLst>
      <p:ext uri="{BB962C8B-B14F-4D97-AF65-F5344CB8AC3E}">
        <p14:creationId xmlns:p14="http://schemas.microsoft.com/office/powerpoint/2010/main" val="428067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8F68F8-F3F0-485E-B5BC-B16658CF8B58}" type="slidenum">
              <a:rPr kumimoji="0" lang="fr-FR" altLang="zh-TW"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fr-FR" altLang="zh-TW" sz="1800" b="0" i="0" u="none" strike="noStrike" kern="0" cap="none" spc="0" normalizeH="0" baseline="0" noProof="0">
              <a:ln>
                <a:noFill/>
              </a:ln>
              <a:solidFill>
                <a:sysClr val="windowText" lastClr="000000"/>
              </a:solidFill>
              <a:effectLst/>
              <a:uLnTx/>
              <a:uFillTx/>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GB" altLang="zh-TW" dirty="0"/>
              <a:t>This is a mimic view of the electrical distribution architecture with the purpose of understanding 2N redundant distribution with OCP racks with BBU. </a:t>
            </a:r>
          </a:p>
          <a:p>
            <a:pPr eaLnBrk="1" hangingPunct="1"/>
            <a:endParaRPr lang="en-GB" altLang="zh-TW" dirty="0"/>
          </a:p>
        </p:txBody>
      </p:sp>
    </p:spTree>
    <p:extLst>
      <p:ext uri="{BB962C8B-B14F-4D97-AF65-F5344CB8AC3E}">
        <p14:creationId xmlns:p14="http://schemas.microsoft.com/office/powerpoint/2010/main" val="36503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Given how data centers are traditionally built</a:t>
            </a:r>
            <a:r>
              <a:rPr lang="en-US" baseline="0" dirty="0"/>
              <a:t> (tier 3ish)</a:t>
            </a:r>
            <a:r>
              <a:rPr lang="en-US" dirty="0"/>
              <a:t> people will want to know how it compares</a:t>
            </a:r>
            <a:r>
              <a:rPr lang="en-US" baseline="0" dirty="0"/>
              <a:t> to their designs..  </a:t>
            </a:r>
          </a:p>
          <a:p>
            <a:pPr marL="0" lvl="1" defTabSz="495239">
              <a:defRPr/>
            </a:pPr>
            <a:r>
              <a:rPr lang="en-US" dirty="0"/>
              <a:t>We know there’s craziness with traditional tier 3</a:t>
            </a:r>
            <a:r>
              <a:rPr lang="en-US" baseline="0" dirty="0"/>
              <a:t> including fully redundant 2N , plus cross ties, load banks for UPS and gen sets testing….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F34D1A-B7E5-DE48-8EA9-859D9DE6365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7337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10MW example.. This is the design SE developed to align with</a:t>
            </a:r>
            <a:r>
              <a:rPr lang="en-US" baseline="0" dirty="0"/>
              <a:t> the simplicity/cost reduction mindset of OCP.</a:t>
            </a:r>
          </a:p>
          <a:p>
            <a:r>
              <a:rPr lang="en-US" baseline="0" dirty="0"/>
              <a:t>In OCP 1N architecture it is assumed that PSU-s are only N+1 redundant.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F34D1A-B7E5-DE48-8EA9-859D9DE6365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5035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1.xml"/><Relationship Id="rId1" Type="http://schemas.openxmlformats.org/officeDocument/2006/relationships/themeOverride" Target="../theme/themeOverride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2.xml"/><Relationship Id="rId1" Type="http://schemas.openxmlformats.org/officeDocument/2006/relationships/themeOverride" Target="../theme/themeOverride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8728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1462690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575816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7164394" y="4270375"/>
            <a:ext cx="1944687" cy="863600"/>
          </a:xfrm>
          <a:prstGeom prst="rect">
            <a:avLst/>
          </a:prstGeom>
          <a:solidFill>
            <a:schemeClr val="bg1"/>
          </a:solidFill>
          <a:ln w="12700">
            <a:noFill/>
            <a:round/>
            <a:headEnd type="none" w="sm" len="sm"/>
            <a:tailEnd type="none" w="sm" len="sm"/>
          </a:ln>
        </p:spPr>
        <p:txBody>
          <a:bodyPr/>
          <a:lstStyle/>
          <a:p>
            <a:endParaRPr lang="en-US"/>
          </a:p>
        </p:txBody>
      </p:sp>
      <p:pic>
        <p:nvPicPr>
          <p:cNvPr id="5" name="Picture 1" descr="Logo_SE_White.png"/>
          <p:cNvPicPr>
            <a:picLocks noChangeAspect="1"/>
          </p:cNvPicPr>
          <p:nvPr/>
        </p:nvPicPr>
        <p:blipFill>
          <a:blip r:embed="rId2"/>
          <a:srcRect/>
          <a:stretch>
            <a:fillRect/>
          </a:stretch>
        </p:blipFill>
        <p:spPr bwMode="auto">
          <a:xfrm>
            <a:off x="7308856" y="4513264"/>
            <a:ext cx="1476375" cy="434975"/>
          </a:xfrm>
          <a:prstGeom prst="rect">
            <a:avLst/>
          </a:prstGeom>
          <a:noFill/>
          <a:ln w="9525">
            <a:noFill/>
            <a:miter lim="800000"/>
            <a:headEnd/>
            <a:tailEnd/>
          </a:ln>
        </p:spPr>
      </p:pic>
      <p:sp>
        <p:nvSpPr>
          <p:cNvPr id="7" name="Text Placeholder 6"/>
          <p:cNvSpPr>
            <a:spLocks noGrp="1"/>
          </p:cNvSpPr>
          <p:nvPr>
            <p:ph type="body" sz="quarter" idx="10"/>
          </p:nvPr>
        </p:nvSpPr>
        <p:spPr>
          <a:xfrm>
            <a:off x="352378" y="1309949"/>
            <a:ext cx="4562522" cy="2474652"/>
          </a:xfrm>
          <a:prstGeom prst="rect">
            <a:avLst/>
          </a:prstGeom>
        </p:spPr>
        <p:txBody>
          <a:bodyPr anchor="ctr">
            <a:normAutofit/>
          </a:bodyPr>
          <a:lstStyle>
            <a:lvl1pPr marL="0" indent="0">
              <a:buNone/>
              <a:defRPr sz="3600" b="0" i="0">
                <a:solidFill>
                  <a:schemeClr val="bg2"/>
                </a:solidFill>
                <a:latin typeface="Alleyn Book"/>
                <a:cs typeface="Alleyn Book"/>
              </a:defRPr>
            </a:lvl1pPr>
          </a:lstStyle>
          <a:p>
            <a:pPr lvl="0"/>
            <a:r>
              <a:rPr lang="en-US"/>
              <a:t>Click to edit Master text styles</a:t>
            </a:r>
          </a:p>
        </p:txBody>
      </p:sp>
      <p:sp>
        <p:nvSpPr>
          <p:cNvPr id="6" name="Text Placeholder 6"/>
          <p:cNvSpPr>
            <a:spLocks noGrp="1"/>
          </p:cNvSpPr>
          <p:nvPr>
            <p:ph type="body" sz="quarter" idx="11"/>
          </p:nvPr>
        </p:nvSpPr>
        <p:spPr>
          <a:xfrm>
            <a:off x="352378" y="3952877"/>
            <a:ext cx="4562522" cy="827877"/>
          </a:xfrm>
          <a:prstGeom prst="rect">
            <a:avLst/>
          </a:prstGeom>
        </p:spPr>
        <p:txBody>
          <a:bodyPr anchor="b">
            <a:normAutofit/>
          </a:bodyPr>
          <a:lstStyle>
            <a:lvl1pPr marL="0" indent="0">
              <a:buNone/>
              <a:defRPr lang="en-US" sz="1400" b="0" i="0" kern="1200" baseline="0" dirty="0" smtClean="0">
                <a:solidFill>
                  <a:schemeClr val="accent5"/>
                </a:solidFill>
                <a:latin typeface="Alleyn Book"/>
                <a:ea typeface="ＭＳ Ｐゴシック" charset="0"/>
                <a:cs typeface="Alleyn Book"/>
              </a:defRPr>
            </a:lvl1pPr>
          </a:lstStyle>
          <a:p>
            <a:pPr lvl="0"/>
            <a:r>
              <a:rPr lang="en-US"/>
              <a:t>Click to edit Master text styles</a:t>
            </a:r>
          </a:p>
        </p:txBody>
      </p:sp>
    </p:spTree>
    <p:extLst>
      <p:ext uri="{BB962C8B-B14F-4D97-AF65-F5344CB8AC3E}">
        <p14:creationId xmlns:p14="http://schemas.microsoft.com/office/powerpoint/2010/main" val="22564379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tx1"/>
        </a:solidFill>
        <a:effectLst/>
      </p:bgPr>
    </p:bg>
    <p:spTree>
      <p:nvGrpSpPr>
        <p:cNvPr id="1" name=""/>
        <p:cNvGrpSpPr/>
        <p:nvPr/>
      </p:nvGrpSpPr>
      <p:grpSpPr>
        <a:xfrm>
          <a:off x="0" y="0"/>
          <a:ext cx="0" cy="0"/>
          <a:chOff x="0" y="0"/>
          <a:chExt cx="0" cy="0"/>
        </a:xfrm>
      </p:grpSpPr>
      <p:sp>
        <p:nvSpPr>
          <p:cNvPr id="7" name="Rectangle 5"/>
          <p:cNvSpPr>
            <a:spLocks noGrp="1" noChangeArrowheads="1"/>
          </p:cNvSpPr>
          <p:nvPr>
            <p:ph type="title"/>
          </p:nvPr>
        </p:nvSpPr>
        <p:spPr bwMode="auto">
          <a:xfrm>
            <a:off x="319902" y="192024"/>
            <a:ext cx="8504058" cy="421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solidFill>
                  <a:schemeClr val="tx2"/>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20040" y="843535"/>
            <a:ext cx="8503920" cy="3726080"/>
          </a:xfrm>
        </p:spPr>
        <p:txBody>
          <a:bodyPr/>
          <a:lstStyle>
            <a:lvl2pPr>
              <a:defRPr spc="0"/>
            </a:lvl2pPr>
            <a:lvl3pPr>
              <a:defRPr spc="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6"/>
          </p:nvPr>
        </p:nvSpPr>
        <p:spPr>
          <a:xfrm>
            <a:off x="8639181" y="4814888"/>
            <a:ext cx="396875" cy="190500"/>
          </a:xfrm>
        </p:spPr>
        <p:txBody>
          <a:bodyPr/>
          <a:lstStyle>
            <a:lvl1pPr>
              <a:defRPr/>
            </a:lvl1pPr>
          </a:lstStyle>
          <a:p>
            <a:fld id="{131DD43E-926A-4FC9-9E7A-8E801A376A3D}" type="slidenum">
              <a:rPr lang="en-US"/>
              <a:pPr/>
              <a:t>‹#›</a:t>
            </a:fld>
            <a:endParaRPr lang="en-US"/>
          </a:p>
        </p:txBody>
      </p:sp>
    </p:spTree>
    <p:extLst>
      <p:ext uri="{BB962C8B-B14F-4D97-AF65-F5344CB8AC3E}">
        <p14:creationId xmlns:p14="http://schemas.microsoft.com/office/powerpoint/2010/main" val="2844075770"/>
      </p:ext>
    </p:extLst>
  </p:cSld>
  <p:clrMapOvr>
    <a:overrideClrMapping bg1="dk2" tx1="lt1" bg2="dk1"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structional">
    <p:spTree>
      <p:nvGrpSpPr>
        <p:cNvPr id="1" name=""/>
        <p:cNvGrpSpPr/>
        <p:nvPr/>
      </p:nvGrpSpPr>
      <p:grpSpPr>
        <a:xfrm>
          <a:off x="0" y="0"/>
          <a:ext cx="0" cy="0"/>
          <a:chOff x="0" y="0"/>
          <a:chExt cx="0" cy="0"/>
        </a:xfrm>
      </p:grpSpPr>
      <p:cxnSp>
        <p:nvCxnSpPr>
          <p:cNvPr id="4" name="Straight Connector 3"/>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sz="quarter" idx="13"/>
          </p:nvPr>
        </p:nvSpPr>
        <p:spPr>
          <a:xfrm>
            <a:off x="3419872" y="519525"/>
            <a:ext cx="5400600" cy="410445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3"/>
          <p:cNvSpPr>
            <a:spLocks noGrp="1"/>
          </p:cNvSpPr>
          <p:nvPr>
            <p:ph type="body" sz="quarter" idx="14"/>
          </p:nvPr>
        </p:nvSpPr>
        <p:spPr>
          <a:xfrm>
            <a:off x="320040" y="1788666"/>
            <a:ext cx="2746646" cy="1566174"/>
          </a:xfrm>
        </p:spPr>
        <p:txBody>
          <a:bodyPr anchor="ctr"/>
          <a:lstStyle>
            <a:lvl1pPr marL="0" indent="0" algn="l">
              <a:spcBef>
                <a:spcPts val="0"/>
              </a:spcBef>
              <a:defRPr sz="2400" b="1" i="0">
                <a:solidFill>
                  <a:schemeClr val="bg2"/>
                </a:solidFill>
                <a:latin typeface="Alleyn Book"/>
                <a:cs typeface="Alleyn Book"/>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5" name="Slide Number Placeholder 1"/>
          <p:cNvSpPr>
            <a:spLocks noGrp="1"/>
          </p:cNvSpPr>
          <p:nvPr>
            <p:ph type="sldNum" sz="quarter" idx="15"/>
          </p:nvPr>
        </p:nvSpPr>
        <p:spPr>
          <a:xfrm>
            <a:off x="8639181" y="4814888"/>
            <a:ext cx="396875" cy="190500"/>
          </a:xfrm>
        </p:spPr>
        <p:txBody>
          <a:bodyPr/>
          <a:lstStyle>
            <a:lvl1pPr>
              <a:defRPr/>
            </a:lvl1pPr>
          </a:lstStyle>
          <a:p>
            <a:fld id="{72C4086D-21AE-403A-99FA-417012B0A175}" type="slidenum">
              <a:rPr lang="en-US"/>
              <a:pPr/>
              <a:t>‹#›</a:t>
            </a:fld>
            <a:endParaRPr lang="en-US"/>
          </a:p>
        </p:txBody>
      </p:sp>
    </p:spTree>
    <p:extLst>
      <p:ext uri="{BB962C8B-B14F-4D97-AF65-F5344CB8AC3E}">
        <p14:creationId xmlns:p14="http://schemas.microsoft.com/office/powerpoint/2010/main" val="8581561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ansition Slide Green">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8639175" y="4830763"/>
            <a:ext cx="0" cy="171450"/>
          </a:xfrm>
          <a:prstGeom prst="line">
            <a:avLst/>
          </a:prstGeom>
          <a:solidFill>
            <a:schemeClr val="accent1"/>
          </a:solidFill>
          <a:ln w="12700" cap="flat" cmpd="sng" algn="ctr">
            <a:solidFill>
              <a:schemeClr val="bg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5" name="Picture 7"/>
          <p:cNvPicPr>
            <a:picLocks noChangeAspect="1"/>
          </p:cNvPicPr>
          <p:nvPr/>
        </p:nvPicPr>
        <p:blipFill>
          <a:blip r:embed="rId3"/>
          <a:srcRect/>
          <a:stretch>
            <a:fillRect/>
          </a:stretch>
        </p:blipFill>
        <p:spPr bwMode="auto">
          <a:xfrm>
            <a:off x="7791450" y="4792663"/>
            <a:ext cx="762000" cy="227012"/>
          </a:xfrm>
          <a:prstGeom prst="rect">
            <a:avLst/>
          </a:prstGeom>
          <a:noFill/>
          <a:ln w="9525">
            <a:noFill/>
            <a:miter lim="800000"/>
            <a:headEnd/>
            <a:tailEnd/>
          </a:ln>
        </p:spPr>
      </p:pic>
      <p:sp>
        <p:nvSpPr>
          <p:cNvPr id="5122" name="Rectangle 2"/>
          <p:cNvSpPr>
            <a:spLocks noGrp="1" noChangeArrowheads="1"/>
          </p:cNvSpPr>
          <p:nvPr>
            <p:ph type="ctrTitle"/>
          </p:nvPr>
        </p:nvSpPr>
        <p:spPr>
          <a:xfrm>
            <a:off x="356616" y="1275607"/>
            <a:ext cx="8410136" cy="1163240"/>
          </a:xfrm>
        </p:spPr>
        <p:txBody>
          <a:bodyPr/>
          <a:lstStyle>
            <a:lvl1pPr algn="ctr">
              <a:defRPr sz="2400">
                <a:solidFill>
                  <a:schemeClr val="tx1"/>
                </a:solidFill>
              </a:defRPr>
            </a:lvl1pPr>
          </a:lstStyle>
          <a:p>
            <a:pPr lvl="0"/>
            <a:r>
              <a:rPr lang="en-US" noProof="0"/>
              <a:t>Click to edit Master title style</a:t>
            </a:r>
            <a:endParaRPr lang="en-US" noProof="0" dirty="0"/>
          </a:p>
        </p:txBody>
      </p:sp>
      <p:sp>
        <p:nvSpPr>
          <p:cNvPr id="5123" name="Rectangle 3"/>
          <p:cNvSpPr>
            <a:spLocks noGrp="1" noChangeArrowheads="1"/>
          </p:cNvSpPr>
          <p:nvPr>
            <p:ph type="subTitle" idx="1"/>
          </p:nvPr>
        </p:nvSpPr>
        <p:spPr>
          <a:xfrm>
            <a:off x="356616" y="2438848"/>
            <a:ext cx="8410136" cy="1241822"/>
          </a:xfrm>
          <a:extLst>
            <a:ext uri="{91240B29-F687-4f45-9708-019B960494DF}">
              <a14:hiddenLine xmlns="" xmlns:a14="http://schemas.microsoft.com/office/drawing/2010/main" w="9525">
                <a:solidFill>
                  <a:schemeClr val="tx1"/>
                </a:solidFill>
                <a:miter lim="800000"/>
                <a:headEnd/>
                <a:tailEnd/>
              </a14:hiddenLine>
            </a:ext>
          </a:extLst>
        </p:spPr>
        <p:txBody>
          <a:bodyPr tIns="45720" rIns="54000" bIns="45720"/>
          <a:lstStyle>
            <a:lvl1pPr marL="0" indent="0" algn="ctr">
              <a:buFont typeface="Arial" charset="0"/>
              <a:buNone/>
              <a:defRPr sz="1800" b="0" i="0">
                <a:solidFill>
                  <a:schemeClr val="tx1"/>
                </a:solidFill>
                <a:latin typeface="Alleyn Regular"/>
                <a:cs typeface="Alleyn Regular"/>
              </a:defRPr>
            </a:lvl1pPr>
          </a:lstStyle>
          <a:p>
            <a:pPr lvl="0"/>
            <a:r>
              <a:rPr lang="en-US" noProof="0"/>
              <a:t>Click to edit Master subtitle style</a:t>
            </a:r>
            <a:endParaRPr lang="en-US" noProof="0" dirty="0"/>
          </a:p>
        </p:txBody>
      </p:sp>
      <p:sp>
        <p:nvSpPr>
          <p:cNvPr id="6" name="Slide Number Placeholder 1"/>
          <p:cNvSpPr>
            <a:spLocks noGrp="1"/>
          </p:cNvSpPr>
          <p:nvPr>
            <p:ph type="sldNum" sz="quarter" idx="10"/>
          </p:nvPr>
        </p:nvSpPr>
        <p:spPr>
          <a:xfrm>
            <a:off x="8639181" y="4814888"/>
            <a:ext cx="396875" cy="190500"/>
          </a:xfrm>
        </p:spPr>
        <p:txBody>
          <a:bodyPr/>
          <a:lstStyle>
            <a:lvl1pPr>
              <a:defRPr>
                <a:solidFill>
                  <a:schemeClr val="bg1"/>
                </a:solidFill>
              </a:defRPr>
            </a:lvl1pPr>
          </a:lstStyle>
          <a:p>
            <a:fld id="{FA1CB6EE-C9CD-483A-9471-39BB966B38A3}" type="slidenum">
              <a:rPr lang="en-US"/>
              <a:pPr/>
              <a:t>‹#›</a:t>
            </a:fld>
            <a:endParaRPr lang="en-US"/>
          </a:p>
        </p:txBody>
      </p:sp>
    </p:spTree>
    <p:extLst>
      <p:ext uri="{BB962C8B-B14F-4D97-AF65-F5344CB8AC3E}">
        <p14:creationId xmlns:p14="http://schemas.microsoft.com/office/powerpoint/2010/main" val="2556204683"/>
      </p:ext>
    </p:extLst>
  </p:cSld>
  <p:clrMapOvr>
    <a:overrideClrMapping bg1="dk2" tx1="lt1" bg2="dk1"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ansition Slide White">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 name="Rectangle 2"/>
          <p:cNvSpPr>
            <a:spLocks noGrp="1" noChangeArrowheads="1"/>
          </p:cNvSpPr>
          <p:nvPr>
            <p:ph type="ctrTitle"/>
          </p:nvPr>
        </p:nvSpPr>
        <p:spPr>
          <a:xfrm>
            <a:off x="356616" y="1275607"/>
            <a:ext cx="8410136" cy="1163240"/>
          </a:xfrm>
        </p:spPr>
        <p:txBody>
          <a:bodyPr/>
          <a:lstStyle>
            <a:lvl1pPr algn="ctr">
              <a:defRPr sz="2400">
                <a:solidFill>
                  <a:schemeClr val="tx2"/>
                </a:solidFill>
              </a:defRPr>
            </a:lvl1pPr>
          </a:lstStyle>
          <a:p>
            <a:pPr lvl="0"/>
            <a:r>
              <a:rPr lang="en-US" noProof="0"/>
              <a:t>Click to edit Master title style</a:t>
            </a:r>
            <a:endParaRPr lang="en-US" noProof="0" dirty="0"/>
          </a:p>
        </p:txBody>
      </p:sp>
      <p:sp>
        <p:nvSpPr>
          <p:cNvPr id="7" name="Rectangle 3"/>
          <p:cNvSpPr>
            <a:spLocks noGrp="1" noChangeArrowheads="1"/>
          </p:cNvSpPr>
          <p:nvPr>
            <p:ph type="subTitle" idx="1"/>
          </p:nvPr>
        </p:nvSpPr>
        <p:spPr>
          <a:xfrm>
            <a:off x="356616" y="2438848"/>
            <a:ext cx="8410136" cy="1241822"/>
          </a:xfrm>
          <a:extLst>
            <a:ext uri="{91240B29-F687-4f45-9708-019B960494DF}">
              <a14:hiddenLine xmlns="" xmlns:a14="http://schemas.microsoft.com/office/drawing/2010/main" w="9525">
                <a:solidFill>
                  <a:schemeClr val="tx1"/>
                </a:solidFill>
                <a:miter lim="800000"/>
                <a:headEnd/>
                <a:tailEnd/>
              </a14:hiddenLine>
            </a:ext>
          </a:extLst>
        </p:spPr>
        <p:txBody>
          <a:bodyPr tIns="45720" rIns="54000" bIns="45720"/>
          <a:lstStyle>
            <a:lvl1pPr marL="0" indent="0" algn="ctr">
              <a:buFont typeface="Arial" charset="0"/>
              <a:buNone/>
              <a:defRPr sz="1800" b="0" i="0">
                <a:solidFill>
                  <a:schemeClr val="accent5"/>
                </a:solidFill>
                <a:latin typeface="Alleyn Regular"/>
                <a:cs typeface="Alleyn Regular"/>
              </a:defRPr>
            </a:lvl1pPr>
          </a:lstStyle>
          <a:p>
            <a:pPr lvl="0"/>
            <a:r>
              <a:rPr lang="en-US" noProof="0"/>
              <a:t>Click to edit Master subtitle style</a:t>
            </a:r>
            <a:endParaRPr lang="en-US" noProof="0" dirty="0"/>
          </a:p>
        </p:txBody>
      </p:sp>
      <p:sp>
        <p:nvSpPr>
          <p:cNvPr id="5" name="Slide Number Placeholder 1"/>
          <p:cNvSpPr>
            <a:spLocks noGrp="1"/>
          </p:cNvSpPr>
          <p:nvPr>
            <p:ph type="sldNum" sz="quarter" idx="10"/>
          </p:nvPr>
        </p:nvSpPr>
        <p:spPr>
          <a:xfrm>
            <a:off x="8639181" y="4814888"/>
            <a:ext cx="396875" cy="190500"/>
          </a:xfrm>
        </p:spPr>
        <p:txBody>
          <a:bodyPr/>
          <a:lstStyle>
            <a:lvl1pPr>
              <a:defRPr/>
            </a:lvl1pPr>
          </a:lstStyle>
          <a:p>
            <a:fld id="{2343760A-6D33-4410-BCB1-8AEE02BD4183}" type="slidenum">
              <a:rPr lang="en-US"/>
              <a:pPr/>
              <a:t>‹#›</a:t>
            </a:fld>
            <a:endParaRPr lang="en-US"/>
          </a:p>
        </p:txBody>
      </p:sp>
    </p:spTree>
    <p:extLst>
      <p:ext uri="{BB962C8B-B14F-4D97-AF65-F5344CB8AC3E}">
        <p14:creationId xmlns:p14="http://schemas.microsoft.com/office/powerpoint/2010/main" val="931476420"/>
      </p:ext>
    </p:extLst>
  </p:cSld>
  <p:clrMapOvr>
    <a:overrideClrMapping bg1="dk2" tx1="lt1" bg2="dk1"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arge Object Green">
    <p:bg>
      <p:bgPr>
        <a:solidFill>
          <a:schemeClr val="bg2"/>
        </a:solidFill>
        <a:effectLst/>
      </p:bgPr>
    </p:bg>
    <p:spTree>
      <p:nvGrpSpPr>
        <p:cNvPr id="1" name=""/>
        <p:cNvGrpSpPr/>
        <p:nvPr/>
      </p:nvGrpSpPr>
      <p:grpSpPr>
        <a:xfrm>
          <a:off x="0" y="0"/>
          <a:ext cx="0" cy="0"/>
          <a:chOff x="0" y="0"/>
          <a:chExt cx="0" cy="0"/>
        </a:xfrm>
      </p:grpSpPr>
      <p:cxnSp>
        <p:nvCxnSpPr>
          <p:cNvPr id="5" name="Straight Connector 4"/>
          <p:cNvCxnSpPr/>
          <p:nvPr/>
        </p:nvCxnSpPr>
        <p:spPr bwMode="auto">
          <a:xfrm>
            <a:off x="8639175" y="4830763"/>
            <a:ext cx="0" cy="171450"/>
          </a:xfrm>
          <a:prstGeom prst="line">
            <a:avLst/>
          </a:prstGeom>
          <a:solidFill>
            <a:schemeClr val="accent1"/>
          </a:solidFill>
          <a:ln w="12700" cap="flat" cmpd="sng" algn="ctr">
            <a:solidFill>
              <a:srgbClr val="87D200"/>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7"/>
          <p:cNvPicPr>
            <a:picLocks noChangeAspect="1"/>
          </p:cNvPicPr>
          <p:nvPr/>
        </p:nvPicPr>
        <p:blipFill>
          <a:blip r:embed="rId2"/>
          <a:srcRect/>
          <a:stretch>
            <a:fillRect/>
          </a:stretch>
        </p:blipFill>
        <p:spPr bwMode="auto">
          <a:xfrm>
            <a:off x="7791450" y="4792663"/>
            <a:ext cx="762000" cy="227012"/>
          </a:xfrm>
          <a:prstGeom prst="rect">
            <a:avLst/>
          </a:prstGeom>
          <a:noFill/>
          <a:ln w="9525">
            <a:noFill/>
            <a:miter lim="800000"/>
            <a:headEnd/>
            <a:tailEnd/>
          </a:ln>
        </p:spPr>
      </p:pic>
      <p:sp>
        <p:nvSpPr>
          <p:cNvPr id="4" name="Text Placeholder 3"/>
          <p:cNvSpPr>
            <a:spLocks noGrp="1"/>
          </p:cNvSpPr>
          <p:nvPr>
            <p:ph type="body" sz="quarter" idx="10"/>
          </p:nvPr>
        </p:nvSpPr>
        <p:spPr>
          <a:xfrm>
            <a:off x="320037" y="342904"/>
            <a:ext cx="8493584" cy="608669"/>
          </a:xfrm>
        </p:spPr>
        <p:txBody>
          <a:bodyPr/>
          <a:lstStyle>
            <a:lvl1pPr marL="0" indent="0" algn="ctr">
              <a:spcBef>
                <a:spcPts val="0"/>
              </a:spcBef>
              <a:defRPr sz="2400" b="1" i="0">
                <a:solidFill>
                  <a:schemeClr val="bg1"/>
                </a:solidFill>
                <a:latin typeface="Alleyn Book"/>
                <a:cs typeface="Alleyn Book"/>
              </a:defRPr>
            </a:lvl1pPr>
            <a:lvl2pPr marL="0" indent="0" algn="ctr">
              <a:spcBef>
                <a:spcPts val="0"/>
              </a:spcBef>
              <a:buNone/>
              <a:defRPr>
                <a:solidFill>
                  <a:schemeClr val="bg1"/>
                </a:solidFill>
              </a:defRPr>
            </a:lvl2pPr>
            <a:lvl3pPr algn="ctr">
              <a:defRPr/>
            </a:lvl3pPr>
            <a:lvl4pPr algn="ctr">
              <a:defRPr/>
            </a:lvl4pPr>
            <a:lvl5pPr algn="ctr">
              <a:defRPr/>
            </a:lvl5pPr>
          </a:lstStyle>
          <a:p>
            <a:pPr lvl="0"/>
            <a:r>
              <a:rPr lang="en-US"/>
              <a:t>Click to edit Master text styles</a:t>
            </a:r>
          </a:p>
        </p:txBody>
      </p:sp>
      <p:sp>
        <p:nvSpPr>
          <p:cNvPr id="6" name="Content Placeholder 5"/>
          <p:cNvSpPr>
            <a:spLocks noGrp="1"/>
          </p:cNvSpPr>
          <p:nvPr>
            <p:ph sz="quarter" idx="11"/>
          </p:nvPr>
        </p:nvSpPr>
        <p:spPr>
          <a:xfrm>
            <a:off x="320041" y="1059582"/>
            <a:ext cx="8493582" cy="3443544"/>
          </a:xfrm>
        </p:spPr>
        <p:txBody>
          <a:bodyPr/>
          <a:lstStyle>
            <a:lvl1pPr marL="0" indent="0" algn="ctr">
              <a:spcBef>
                <a:spcPts val="0"/>
              </a:spcBef>
              <a:defRPr sz="1800" b="0" i="0">
                <a:solidFill>
                  <a:srgbClr val="000000"/>
                </a:solidFill>
                <a:latin typeface="Alleyn Regular"/>
                <a:cs typeface="Alleyn Regular"/>
              </a:defRPr>
            </a:lvl1pPr>
            <a:lvl2pPr marL="0" indent="0">
              <a:spcBef>
                <a:spcPts val="0"/>
              </a:spcBef>
              <a:buNone/>
              <a:defRPr>
                <a:solidFill>
                  <a:schemeClr val="accent1">
                    <a:lumMod val="75000"/>
                  </a:schemeClr>
                </a:solidFill>
              </a:defRPr>
            </a:lvl2pPr>
            <a:lvl3pPr marL="0" indent="0">
              <a:buFontTx/>
              <a:buNone/>
              <a:defRPr sz="1400">
                <a:solidFill>
                  <a:srgbClr val="BFBFBF"/>
                </a:solidFill>
              </a:defRPr>
            </a:lvl3pPr>
            <a:lvl4pPr marL="0" indent="0">
              <a:buFontTx/>
              <a:buNone/>
              <a:defRPr sz="1400">
                <a:solidFill>
                  <a:srgbClr val="BFBFBF"/>
                </a:solidFill>
              </a:defRPr>
            </a:lvl4pPr>
          </a:lstStyle>
          <a:p>
            <a:pPr lvl="0"/>
            <a:r>
              <a:rPr lang="en-US"/>
              <a:t>Click to edit Master text styles</a:t>
            </a:r>
          </a:p>
        </p:txBody>
      </p:sp>
      <p:sp>
        <p:nvSpPr>
          <p:cNvPr id="8" name="Slide Number Placeholder 1"/>
          <p:cNvSpPr>
            <a:spLocks noGrp="1"/>
          </p:cNvSpPr>
          <p:nvPr>
            <p:ph type="sldNum" sz="quarter" idx="12"/>
          </p:nvPr>
        </p:nvSpPr>
        <p:spPr>
          <a:xfrm>
            <a:off x="8639181" y="4814888"/>
            <a:ext cx="396875" cy="190500"/>
          </a:xfrm>
        </p:spPr>
        <p:txBody>
          <a:bodyPr/>
          <a:lstStyle>
            <a:lvl1pPr>
              <a:defRPr>
                <a:solidFill>
                  <a:schemeClr val="tx2"/>
                </a:solidFill>
              </a:defRPr>
            </a:lvl1pPr>
          </a:lstStyle>
          <a:p>
            <a:fld id="{A7AE280D-7C34-4D86-8E10-6CC47404523C}" type="slidenum">
              <a:rPr lang="en-US"/>
              <a:pPr/>
              <a:t>‹#›</a:t>
            </a:fld>
            <a:endParaRPr lang="en-US"/>
          </a:p>
        </p:txBody>
      </p:sp>
    </p:spTree>
    <p:extLst>
      <p:ext uri="{BB962C8B-B14F-4D97-AF65-F5344CB8AC3E}">
        <p14:creationId xmlns:p14="http://schemas.microsoft.com/office/powerpoint/2010/main" val="24400897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rge Object White">
    <p:spTree>
      <p:nvGrpSpPr>
        <p:cNvPr id="1" name=""/>
        <p:cNvGrpSpPr/>
        <p:nvPr/>
      </p:nvGrpSpPr>
      <p:grpSpPr>
        <a:xfrm>
          <a:off x="0" y="0"/>
          <a:ext cx="0" cy="0"/>
          <a:chOff x="0" y="0"/>
          <a:chExt cx="0" cy="0"/>
        </a:xfrm>
      </p:grpSpPr>
      <p:cxnSp>
        <p:nvCxnSpPr>
          <p:cNvPr id="5" name="Straight Connector 4"/>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 name="Text Placeholder 3"/>
          <p:cNvSpPr>
            <a:spLocks noGrp="1"/>
          </p:cNvSpPr>
          <p:nvPr>
            <p:ph type="body" sz="quarter" idx="10"/>
          </p:nvPr>
        </p:nvSpPr>
        <p:spPr>
          <a:xfrm>
            <a:off x="319865" y="342904"/>
            <a:ext cx="8493928" cy="608669"/>
          </a:xfrm>
        </p:spPr>
        <p:txBody>
          <a:bodyPr/>
          <a:lstStyle>
            <a:lvl1pPr marL="0" indent="0" algn="ctr">
              <a:spcBef>
                <a:spcPts val="0"/>
              </a:spcBef>
              <a:defRPr sz="2400" b="1" i="0">
                <a:solidFill>
                  <a:schemeClr val="bg2"/>
                </a:solidFill>
                <a:latin typeface="Alleyn Book"/>
                <a:cs typeface="Alleyn Book"/>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3" name="Content Placeholder 2"/>
          <p:cNvSpPr>
            <a:spLocks noGrp="1"/>
          </p:cNvSpPr>
          <p:nvPr>
            <p:ph sz="quarter" idx="13"/>
          </p:nvPr>
        </p:nvSpPr>
        <p:spPr>
          <a:xfrm>
            <a:off x="320041" y="1059585"/>
            <a:ext cx="8483238" cy="3511153"/>
          </a:xfrm>
        </p:spPr>
        <p:txBody>
          <a:bodyPr/>
          <a:lstStyle>
            <a:lvl1pPr algn="ctr">
              <a:defRPr>
                <a:solidFill>
                  <a:srgbClr val="000000"/>
                </a:solidFill>
              </a:defRPr>
            </a:lvl1pPr>
          </a:lstStyle>
          <a:p>
            <a:pPr lvl="0"/>
            <a:r>
              <a:rPr lang="en-US"/>
              <a:t>Click to edit Master text styles</a:t>
            </a:r>
          </a:p>
        </p:txBody>
      </p:sp>
      <p:sp>
        <p:nvSpPr>
          <p:cNvPr id="6" name="Slide Number Placeholder 1"/>
          <p:cNvSpPr>
            <a:spLocks noGrp="1"/>
          </p:cNvSpPr>
          <p:nvPr>
            <p:ph type="sldNum" sz="quarter" idx="14"/>
          </p:nvPr>
        </p:nvSpPr>
        <p:spPr>
          <a:xfrm>
            <a:off x="8639181" y="4814888"/>
            <a:ext cx="396875" cy="190500"/>
          </a:xfrm>
        </p:spPr>
        <p:txBody>
          <a:bodyPr/>
          <a:lstStyle>
            <a:lvl1pPr>
              <a:defRPr/>
            </a:lvl1pPr>
          </a:lstStyle>
          <a:p>
            <a:fld id="{C18A2580-5330-4CEE-8D93-310F7FB258B0}" type="slidenum">
              <a:rPr lang="en-US"/>
              <a:pPr/>
              <a:t>‹#›</a:t>
            </a:fld>
            <a:endParaRPr lang="en-US"/>
          </a:p>
        </p:txBody>
      </p:sp>
    </p:spTree>
    <p:extLst>
      <p:ext uri="{BB962C8B-B14F-4D97-AF65-F5344CB8AC3E}">
        <p14:creationId xmlns:p14="http://schemas.microsoft.com/office/powerpoint/2010/main" val="228847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plit Page Text">
    <p:spTree>
      <p:nvGrpSpPr>
        <p:cNvPr id="1" name=""/>
        <p:cNvGrpSpPr/>
        <p:nvPr/>
      </p:nvGrpSpPr>
      <p:grpSpPr>
        <a:xfrm>
          <a:off x="0" y="0"/>
          <a:ext cx="0" cy="0"/>
          <a:chOff x="0" y="0"/>
          <a:chExt cx="0" cy="0"/>
        </a:xfrm>
      </p:grpSpPr>
      <p:sp>
        <p:nvSpPr>
          <p:cNvPr id="4" name="Rectangle 6"/>
          <p:cNvSpPr>
            <a:spLocks noChangeArrowheads="1"/>
          </p:cNvSpPr>
          <p:nvPr/>
        </p:nvSpPr>
        <p:spPr bwMode="auto">
          <a:xfrm>
            <a:off x="4572000" y="-22225"/>
            <a:ext cx="4572000" cy="5165725"/>
          </a:xfrm>
          <a:prstGeom prst="rect">
            <a:avLst/>
          </a:prstGeom>
          <a:solidFill>
            <a:schemeClr val="bg2"/>
          </a:solidFill>
          <a:ln w="9525">
            <a:noFill/>
            <a:miter lim="800000"/>
            <a:headEnd/>
            <a:tailEnd/>
          </a:ln>
        </p:spPr>
        <p:txBody>
          <a:bodyPr/>
          <a:lstStyle/>
          <a:p>
            <a:endParaRPr lang="en-US">
              <a:solidFill>
                <a:srgbClr val="B0B6B7"/>
              </a:solidFill>
            </a:endParaRPr>
          </a:p>
        </p:txBody>
      </p:sp>
      <p:cxnSp>
        <p:nvCxnSpPr>
          <p:cNvPr id="5" name="Straight Connector 4"/>
          <p:cNvCxnSpPr/>
          <p:nvPr/>
        </p:nvCxnSpPr>
        <p:spPr bwMode="auto">
          <a:xfrm>
            <a:off x="8639175" y="4830763"/>
            <a:ext cx="0" cy="171450"/>
          </a:xfrm>
          <a:prstGeom prst="line">
            <a:avLst/>
          </a:prstGeom>
          <a:solidFill>
            <a:schemeClr val="accent1"/>
          </a:solidFill>
          <a:ln w="12700" cap="flat" cmpd="sng" algn="ctr">
            <a:solidFill>
              <a:srgbClr val="87D200"/>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9"/>
          <p:cNvPicPr>
            <a:picLocks noChangeAspect="1"/>
          </p:cNvPicPr>
          <p:nvPr/>
        </p:nvPicPr>
        <p:blipFill>
          <a:blip r:embed="rId2"/>
          <a:srcRect/>
          <a:stretch>
            <a:fillRect/>
          </a:stretch>
        </p:blipFill>
        <p:spPr bwMode="auto">
          <a:xfrm>
            <a:off x="7791450" y="4792663"/>
            <a:ext cx="762000" cy="227012"/>
          </a:xfrm>
          <a:prstGeom prst="rect">
            <a:avLst/>
          </a:prstGeom>
          <a:noFill/>
          <a:ln w="9525">
            <a:noFill/>
            <a:miter lim="800000"/>
            <a:headEnd/>
            <a:tailEnd/>
          </a:ln>
        </p:spPr>
      </p:pic>
      <p:sp>
        <p:nvSpPr>
          <p:cNvPr id="13" name="Content Placeholder 2"/>
          <p:cNvSpPr>
            <a:spLocks noGrp="1"/>
          </p:cNvSpPr>
          <p:nvPr>
            <p:ph sz="quarter" idx="13"/>
          </p:nvPr>
        </p:nvSpPr>
        <p:spPr>
          <a:xfrm>
            <a:off x="320046" y="519525"/>
            <a:ext cx="3891919" cy="4104456"/>
          </a:xfrm>
        </p:spPr>
        <p:txBody>
          <a:bodyPr bIns="0" anchor="ctr"/>
          <a:lstStyle>
            <a:lvl1pPr marL="0" indent="0">
              <a:defRPr sz="2400" b="1" i="0">
                <a:latin typeface="Alleyn Book"/>
                <a:cs typeface="Alleyn Book"/>
              </a:defRPr>
            </a:lvl1pPr>
            <a:lvl2pPr>
              <a:defRPr sz="1800">
                <a:solidFill>
                  <a:schemeClr val="bg2"/>
                </a:solidFill>
              </a:defRPr>
            </a:lvl2pPr>
            <a:lvl3pPr>
              <a:defRPr sz="1800">
                <a:solidFill>
                  <a:schemeClr val="bg2"/>
                </a:solidFill>
              </a:defRPr>
            </a:lvl3pPr>
          </a:lstStyle>
          <a:p>
            <a:pPr lvl="0"/>
            <a:r>
              <a:rPr lang="en-US"/>
              <a:t>Click to edit Master text styles</a:t>
            </a:r>
          </a:p>
          <a:p>
            <a:pPr lvl="1"/>
            <a:r>
              <a:rPr lang="en-US"/>
              <a:t>Second level</a:t>
            </a:r>
          </a:p>
        </p:txBody>
      </p:sp>
      <p:sp>
        <p:nvSpPr>
          <p:cNvPr id="14" name="Content Placeholder 2"/>
          <p:cNvSpPr>
            <a:spLocks noGrp="1"/>
          </p:cNvSpPr>
          <p:nvPr>
            <p:ph sz="quarter" idx="15"/>
          </p:nvPr>
        </p:nvSpPr>
        <p:spPr>
          <a:xfrm>
            <a:off x="4929693" y="519525"/>
            <a:ext cx="3894273" cy="4104456"/>
          </a:xfrm>
        </p:spPr>
        <p:txBody>
          <a:bodyPr anchor="ctr"/>
          <a:lstStyle>
            <a:lvl1pPr>
              <a:defRPr>
                <a:solidFill>
                  <a:schemeClr val="bg1"/>
                </a:solidFill>
              </a:defRPr>
            </a:lvl1pPr>
            <a:lvl2pPr>
              <a:defRPr baseline="0">
                <a:solidFill>
                  <a:schemeClr val="bg1"/>
                </a:solidFill>
              </a:defRPr>
            </a:lvl2pPr>
            <a:lvl3pPr>
              <a:defRPr baseline="0">
                <a:solidFill>
                  <a:schemeClr val="bg1"/>
                </a:solidFill>
              </a:defRPr>
            </a:lvl3pPr>
            <a:lvl4pPr>
              <a:buClr>
                <a:schemeClr val="accent6">
                  <a:lumMod val="40000"/>
                  <a:lumOff val="60000"/>
                </a:schemeClr>
              </a:buClr>
              <a:defRPr baseline="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
          <p:cNvSpPr>
            <a:spLocks noGrp="1"/>
          </p:cNvSpPr>
          <p:nvPr>
            <p:ph type="sldNum" sz="quarter" idx="16"/>
          </p:nvPr>
        </p:nvSpPr>
        <p:spPr>
          <a:xfrm>
            <a:off x="8639181" y="4814888"/>
            <a:ext cx="396875" cy="190500"/>
          </a:xfrm>
        </p:spPr>
        <p:txBody>
          <a:bodyPr/>
          <a:lstStyle>
            <a:lvl1pPr>
              <a:defRPr>
                <a:solidFill>
                  <a:srgbClr val="87D200"/>
                </a:solidFill>
              </a:defRPr>
            </a:lvl1pPr>
          </a:lstStyle>
          <a:p>
            <a:fld id="{D8A9B552-6C96-4F57-B1FC-582C2E576D4B}" type="slidenum">
              <a:rPr lang="en-US"/>
              <a:pPr/>
              <a:t>‹#›</a:t>
            </a:fld>
            <a:endParaRPr lang="en-US"/>
          </a:p>
        </p:txBody>
      </p:sp>
    </p:spTree>
    <p:extLst>
      <p:ext uri="{BB962C8B-B14F-4D97-AF65-F5344CB8AC3E}">
        <p14:creationId xmlns:p14="http://schemas.microsoft.com/office/powerpoint/2010/main" val="4092764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plit Page Photo">
    <p:bg>
      <p:bgPr>
        <a:solidFill>
          <a:schemeClr val="bg2"/>
        </a:solidFill>
        <a:effectLst/>
      </p:bgPr>
    </p:bg>
    <p:spTree>
      <p:nvGrpSpPr>
        <p:cNvPr id="1" name=""/>
        <p:cNvGrpSpPr/>
        <p:nvPr/>
      </p:nvGrpSpPr>
      <p:grpSpPr>
        <a:xfrm>
          <a:off x="0" y="0"/>
          <a:ext cx="0" cy="0"/>
          <a:chOff x="0" y="0"/>
          <a:chExt cx="0" cy="0"/>
        </a:xfrm>
      </p:grpSpPr>
      <p:cxnSp>
        <p:nvCxnSpPr>
          <p:cNvPr id="5" name="Straight Connector 4"/>
          <p:cNvCxnSpPr/>
          <p:nvPr/>
        </p:nvCxnSpPr>
        <p:spPr bwMode="auto">
          <a:xfrm>
            <a:off x="8639175" y="4830763"/>
            <a:ext cx="0" cy="171450"/>
          </a:xfrm>
          <a:prstGeom prst="line">
            <a:avLst/>
          </a:prstGeom>
          <a:solidFill>
            <a:schemeClr val="accent1"/>
          </a:solidFill>
          <a:ln w="12700" cap="flat" cmpd="sng" algn="ctr">
            <a:solidFill>
              <a:srgbClr val="87D200"/>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7"/>
          <p:cNvPicPr>
            <a:picLocks noChangeAspect="1"/>
          </p:cNvPicPr>
          <p:nvPr/>
        </p:nvPicPr>
        <p:blipFill>
          <a:blip r:embed="rId2"/>
          <a:srcRect/>
          <a:stretch>
            <a:fillRect/>
          </a:stretch>
        </p:blipFill>
        <p:spPr bwMode="auto">
          <a:xfrm>
            <a:off x="7791450" y="4792663"/>
            <a:ext cx="762000" cy="227012"/>
          </a:xfrm>
          <a:prstGeom prst="rect">
            <a:avLst/>
          </a:prstGeom>
          <a:noFill/>
          <a:ln w="9525">
            <a:noFill/>
            <a:miter lim="800000"/>
            <a:headEnd/>
            <a:tailEnd/>
          </a:ln>
        </p:spPr>
      </p:pic>
      <p:sp>
        <p:nvSpPr>
          <p:cNvPr id="7" name="Picture Placeholder 6"/>
          <p:cNvSpPr>
            <a:spLocks noGrp="1"/>
          </p:cNvSpPr>
          <p:nvPr>
            <p:ph type="pic" sz="quarter" idx="10"/>
          </p:nvPr>
        </p:nvSpPr>
        <p:spPr>
          <a:xfrm>
            <a:off x="4572000" y="0"/>
            <a:ext cx="4572000" cy="5143500"/>
          </a:xfrm>
        </p:spPr>
        <p:txBody>
          <a:bodyPr/>
          <a:lstStyle>
            <a:lvl1pPr>
              <a:defRPr b="0" i="0">
                <a:solidFill>
                  <a:schemeClr val="tx1"/>
                </a:solidFill>
                <a:latin typeface="Alleyn Regular"/>
                <a:cs typeface="Alleyn Regular"/>
              </a:defRPr>
            </a:lvl1pPr>
          </a:lstStyle>
          <a:p>
            <a:pPr lvl="0"/>
            <a:r>
              <a:rPr lang="en-US" noProof="0"/>
              <a:t>Click icon to add picture</a:t>
            </a:r>
            <a:endParaRPr lang="en-US" noProof="0" dirty="0"/>
          </a:p>
        </p:txBody>
      </p:sp>
      <p:sp>
        <p:nvSpPr>
          <p:cNvPr id="9" name="Text Placeholder 2"/>
          <p:cNvSpPr>
            <a:spLocks noGrp="1"/>
          </p:cNvSpPr>
          <p:nvPr>
            <p:ph type="body" sz="quarter" idx="17"/>
          </p:nvPr>
        </p:nvSpPr>
        <p:spPr>
          <a:xfrm>
            <a:off x="4573588" y="4114802"/>
            <a:ext cx="4570412" cy="1028701"/>
          </a:xfrm>
          <a:prstGeom prst="rect">
            <a:avLst/>
          </a:prstGeom>
          <a:solidFill>
            <a:schemeClr val="tx1">
              <a:alpha val="60000"/>
            </a:schemeClr>
          </a:solidFill>
          <a:ln>
            <a:noFill/>
          </a:ln>
        </p:spPr>
        <p:txBody>
          <a:bodyPr tIns="91440" rIns="1280160" bIns="91440"/>
          <a:lstStyle>
            <a:lvl1pPr marL="274320" indent="0">
              <a:spcBef>
                <a:spcPts val="300"/>
              </a:spcBef>
              <a:spcAft>
                <a:spcPts val="300"/>
              </a:spcAft>
              <a:buNone/>
              <a:defRPr lang="en-US" sz="1200" b="0" i="1" kern="1200" dirty="0" smtClean="0">
                <a:solidFill>
                  <a:schemeClr val="bg1"/>
                </a:solidFill>
                <a:latin typeface="Alleyn Book"/>
                <a:ea typeface="ＭＳ Ｐゴシック" charset="0"/>
                <a:cs typeface="Alleyn Book"/>
              </a:defRPr>
            </a:lvl1pPr>
            <a:lvl2pPr marL="274320" indent="0">
              <a:spcBef>
                <a:spcPts val="300"/>
              </a:spcBef>
              <a:spcAft>
                <a:spcPts val="300"/>
              </a:spcAft>
              <a:buNone/>
              <a:defRPr lang="en-US" sz="1200" b="0" i="1" kern="1200" dirty="0" smtClean="0">
                <a:solidFill>
                  <a:schemeClr val="bg1"/>
                </a:solidFill>
                <a:latin typeface="Alleyn Book"/>
                <a:ea typeface="ＭＳ Ｐゴシック" charset="0"/>
                <a:cs typeface="Alleyn Book"/>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p:txBody>
      </p:sp>
      <p:sp>
        <p:nvSpPr>
          <p:cNvPr id="11" name="Content Placeholder 2"/>
          <p:cNvSpPr>
            <a:spLocks noGrp="1"/>
          </p:cNvSpPr>
          <p:nvPr>
            <p:ph sz="quarter" idx="13"/>
          </p:nvPr>
        </p:nvSpPr>
        <p:spPr>
          <a:xfrm>
            <a:off x="320046" y="519525"/>
            <a:ext cx="3891919" cy="4104456"/>
          </a:xfrm>
        </p:spPr>
        <p:txBody>
          <a:bodyPr anchor="ctr"/>
          <a:lstStyle>
            <a:lvl1pPr marL="0" indent="0">
              <a:spcBef>
                <a:spcPts val="0"/>
              </a:spcBef>
              <a:defRPr sz="2400" b="1" i="0">
                <a:solidFill>
                  <a:schemeClr val="bg1"/>
                </a:solidFill>
                <a:latin typeface="Alleyn Book"/>
                <a:cs typeface="Alleyn Book"/>
              </a:defRPr>
            </a:lvl1pPr>
            <a:lvl2pPr>
              <a:defRPr sz="1800">
                <a:solidFill>
                  <a:schemeClr val="bg1"/>
                </a:solidFill>
              </a:defRPr>
            </a:lvl2pPr>
            <a:lvl3pPr>
              <a:defRPr>
                <a:solidFill>
                  <a:schemeClr val="bg1"/>
                </a:solidFill>
              </a:defRPr>
            </a:lvl3pPr>
            <a:lvl4pPr>
              <a:buClr>
                <a:schemeClr val="accent6">
                  <a:lumMod val="40000"/>
                  <a:lumOff val="60000"/>
                </a:schemeClr>
              </a:buClr>
              <a:defRPr>
                <a:solidFill>
                  <a:srgbClr val="FFFFFF"/>
                </a:solidFill>
              </a:defRPr>
            </a:lvl4pPr>
          </a:lstStyle>
          <a:p>
            <a:pPr lvl="0"/>
            <a:r>
              <a:rPr lang="en-US"/>
              <a:t>Click to edit Master text styles</a:t>
            </a:r>
          </a:p>
          <a:p>
            <a:pPr lvl="1"/>
            <a:r>
              <a:rPr lang="en-US"/>
              <a:t>Second level</a:t>
            </a:r>
          </a:p>
        </p:txBody>
      </p:sp>
      <p:sp>
        <p:nvSpPr>
          <p:cNvPr id="8" name="Slide Number Placeholder 1"/>
          <p:cNvSpPr>
            <a:spLocks noGrp="1"/>
          </p:cNvSpPr>
          <p:nvPr>
            <p:ph type="sldNum" sz="quarter" idx="18"/>
          </p:nvPr>
        </p:nvSpPr>
        <p:spPr>
          <a:xfrm>
            <a:off x="8639181" y="4814888"/>
            <a:ext cx="396875" cy="190500"/>
          </a:xfrm>
        </p:spPr>
        <p:txBody>
          <a:bodyPr/>
          <a:lstStyle>
            <a:lvl1pPr>
              <a:defRPr>
                <a:solidFill>
                  <a:srgbClr val="87D200"/>
                </a:solidFill>
              </a:defRPr>
            </a:lvl1pPr>
          </a:lstStyle>
          <a:p>
            <a:fld id="{46F1194E-B65E-4EB0-A5F1-8B7CC3D1EBE6}" type="slidenum">
              <a:rPr lang="en-US"/>
              <a:pPr/>
              <a:t>‹#›</a:t>
            </a:fld>
            <a:endParaRPr lang="en-US"/>
          </a:p>
        </p:txBody>
      </p:sp>
    </p:spTree>
    <p:extLst>
      <p:ext uri="{BB962C8B-B14F-4D97-AF65-F5344CB8AC3E}">
        <p14:creationId xmlns:p14="http://schemas.microsoft.com/office/powerpoint/2010/main" val="604176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bg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bwMode="auto">
          <a:xfrm>
            <a:off x="7791450" y="4792663"/>
            <a:ext cx="762000" cy="227012"/>
          </a:xfrm>
          <a:prstGeom prst="rect">
            <a:avLst/>
          </a:prstGeom>
          <a:noFill/>
          <a:ln w="9525">
            <a:noFill/>
            <a:miter lim="800000"/>
            <a:headEnd/>
            <a:tailEnd/>
          </a:ln>
        </p:spPr>
      </p:pic>
      <p:sp>
        <p:nvSpPr>
          <p:cNvPr id="8" name="Content Placeholder 2"/>
          <p:cNvSpPr>
            <a:spLocks noGrp="1"/>
          </p:cNvSpPr>
          <p:nvPr>
            <p:ph sz="quarter" idx="15"/>
          </p:nvPr>
        </p:nvSpPr>
        <p:spPr>
          <a:xfrm>
            <a:off x="457203" y="2679765"/>
            <a:ext cx="3682749" cy="1728192"/>
          </a:xfrm>
        </p:spPr>
        <p:txBody>
          <a:bodyPr/>
          <a:lstStyle>
            <a:lvl1pPr marL="0" indent="0">
              <a:defRPr sz="1800" b="0" i="0">
                <a:solidFill>
                  <a:schemeClr val="bg1"/>
                </a:solidFill>
                <a:latin typeface="Alleyn Regular"/>
                <a:cs typeface="Alleyn Regular"/>
              </a:defRPr>
            </a:lvl1pPr>
            <a:lvl2pPr marL="285750" indent="-285750">
              <a:buClr>
                <a:schemeClr val="bg1"/>
              </a:buClr>
              <a:buSzPct val="90000"/>
              <a:buFont typeface="Lucida Grande"/>
              <a:buChar char="&gt;"/>
              <a:defRPr sz="1400">
                <a:solidFill>
                  <a:schemeClr val="bg1"/>
                </a:solidFill>
              </a:defRPr>
            </a:lvl2pPr>
            <a:lvl3pPr>
              <a:defRPr>
                <a:solidFill>
                  <a:schemeClr val="bg1"/>
                </a:solidFill>
              </a:defRPr>
            </a:lvl3pPr>
            <a:lvl4pPr>
              <a:buClr>
                <a:schemeClr val="accent6">
                  <a:lumMod val="40000"/>
                  <a:lumOff val="60000"/>
                </a:schemeClr>
              </a:buClr>
              <a:defRPr>
                <a:solidFill>
                  <a:srgbClr val="FFFFFF"/>
                </a:solidFill>
              </a:defRPr>
            </a:lvl4pPr>
          </a:lstStyle>
          <a:p>
            <a:pPr lvl="0"/>
            <a:r>
              <a:rPr lang="en-US"/>
              <a:t>Click to edit Master text styles</a:t>
            </a:r>
          </a:p>
          <a:p>
            <a:pPr lvl="1"/>
            <a:r>
              <a:rPr lang="en-US"/>
              <a:t>Second level</a:t>
            </a:r>
          </a:p>
        </p:txBody>
      </p:sp>
      <p:sp>
        <p:nvSpPr>
          <p:cNvPr id="9" name="Picture Placeholder 6"/>
          <p:cNvSpPr>
            <a:spLocks noGrp="1"/>
          </p:cNvSpPr>
          <p:nvPr>
            <p:ph type="pic" sz="quarter" idx="16"/>
          </p:nvPr>
        </p:nvSpPr>
        <p:spPr>
          <a:xfrm>
            <a:off x="4572000" y="0"/>
            <a:ext cx="4572000" cy="5143500"/>
          </a:xfrm>
        </p:spPr>
        <p:txBody>
          <a:bodyPr/>
          <a:lstStyle>
            <a:lvl1pPr>
              <a:defRPr>
                <a:solidFill>
                  <a:schemeClr val="tx1"/>
                </a:solidFill>
              </a:defRPr>
            </a:lvl1pPr>
          </a:lstStyle>
          <a:p>
            <a:pPr lvl="0"/>
            <a:r>
              <a:rPr lang="en-US" noProof="0"/>
              <a:t>Click icon to add picture</a:t>
            </a:r>
            <a:endParaRPr lang="en-US" noProof="0" dirty="0"/>
          </a:p>
        </p:txBody>
      </p:sp>
      <p:sp>
        <p:nvSpPr>
          <p:cNvPr id="10" name="Text Placeholder 2"/>
          <p:cNvSpPr>
            <a:spLocks noGrp="1"/>
          </p:cNvSpPr>
          <p:nvPr>
            <p:ph type="body" sz="quarter" idx="17"/>
          </p:nvPr>
        </p:nvSpPr>
        <p:spPr>
          <a:xfrm>
            <a:off x="4573588" y="4114802"/>
            <a:ext cx="4570412" cy="1028701"/>
          </a:xfrm>
          <a:prstGeom prst="rect">
            <a:avLst/>
          </a:prstGeom>
          <a:solidFill>
            <a:schemeClr val="tx1">
              <a:alpha val="60000"/>
            </a:schemeClr>
          </a:solidFill>
          <a:ln>
            <a:noFill/>
          </a:ln>
        </p:spPr>
        <p:txBody>
          <a:bodyPr tIns="91440" rIns="1280160" bIns="91440"/>
          <a:lstStyle>
            <a:lvl1pPr marL="274320" indent="0">
              <a:spcBef>
                <a:spcPts val="300"/>
              </a:spcBef>
              <a:spcAft>
                <a:spcPts val="300"/>
              </a:spcAft>
              <a:buNone/>
              <a:defRPr lang="en-US" sz="1200" b="0" i="1" kern="1200" dirty="0" smtClean="0">
                <a:solidFill>
                  <a:schemeClr val="bg1"/>
                </a:solidFill>
                <a:latin typeface="Alleyn Book"/>
                <a:ea typeface="ＭＳ Ｐゴシック" charset="0"/>
                <a:cs typeface="Alleyn Book"/>
              </a:defRPr>
            </a:lvl1pPr>
            <a:lvl2pPr marL="274320" indent="0">
              <a:spcBef>
                <a:spcPts val="300"/>
              </a:spcBef>
              <a:spcAft>
                <a:spcPts val="300"/>
              </a:spcAft>
              <a:buNone/>
              <a:defRPr lang="en-US" sz="1200" b="0" i="1" kern="1200" dirty="0" smtClean="0">
                <a:solidFill>
                  <a:schemeClr val="bg1"/>
                </a:solidFill>
                <a:latin typeface="Alleyn Book"/>
                <a:ea typeface="ＭＳ Ｐゴシック" charset="0"/>
                <a:cs typeface="Alleyn Book"/>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p:txBody>
      </p:sp>
      <p:sp>
        <p:nvSpPr>
          <p:cNvPr id="13" name="Content Placeholder 2"/>
          <p:cNvSpPr>
            <a:spLocks noGrp="1"/>
          </p:cNvSpPr>
          <p:nvPr>
            <p:ph sz="quarter" idx="19"/>
          </p:nvPr>
        </p:nvSpPr>
        <p:spPr>
          <a:xfrm>
            <a:off x="457203" y="843560"/>
            <a:ext cx="3682749" cy="1728192"/>
          </a:xfrm>
        </p:spPr>
        <p:txBody>
          <a:bodyPr/>
          <a:lstStyle>
            <a:lvl1pPr marL="0" indent="0">
              <a:defRPr sz="1800" b="0" i="0">
                <a:solidFill>
                  <a:schemeClr val="bg1"/>
                </a:solidFill>
                <a:latin typeface="Alleyn Regular"/>
                <a:cs typeface="Alleyn Regular"/>
              </a:defRPr>
            </a:lvl1pPr>
            <a:lvl2pPr marL="285750" indent="-285750">
              <a:buClr>
                <a:schemeClr val="bg1"/>
              </a:buClr>
              <a:buSzPct val="90000"/>
              <a:buFont typeface="Lucida Grande"/>
              <a:buChar char="&gt;"/>
              <a:defRPr sz="1400">
                <a:solidFill>
                  <a:schemeClr val="bg1"/>
                </a:solidFill>
              </a:defRPr>
            </a:lvl2pPr>
            <a:lvl3pPr>
              <a:defRPr>
                <a:solidFill>
                  <a:schemeClr val="bg1"/>
                </a:solidFill>
              </a:defRPr>
            </a:lvl3pPr>
            <a:lvl4pPr>
              <a:buClr>
                <a:schemeClr val="accent6">
                  <a:lumMod val="40000"/>
                  <a:lumOff val="60000"/>
                </a:schemeClr>
              </a:buClr>
              <a:defRPr>
                <a:solidFill>
                  <a:srgbClr val="FFFFFF"/>
                </a:solidFill>
              </a:defRPr>
            </a:lvl4pPr>
          </a:lstStyle>
          <a:p>
            <a:pPr lvl="0"/>
            <a:r>
              <a:rPr lang="en-US"/>
              <a:t>Click to edit Master text styles</a:t>
            </a:r>
          </a:p>
          <a:p>
            <a:pPr lvl="1"/>
            <a:r>
              <a:rPr lang="en-US"/>
              <a:t>Second level</a:t>
            </a:r>
          </a:p>
        </p:txBody>
      </p:sp>
      <p:sp>
        <p:nvSpPr>
          <p:cNvPr id="14" name="Content Placeholder 2"/>
          <p:cNvSpPr>
            <a:spLocks noGrp="1"/>
          </p:cNvSpPr>
          <p:nvPr>
            <p:ph sz="quarter" idx="13"/>
          </p:nvPr>
        </p:nvSpPr>
        <p:spPr>
          <a:xfrm>
            <a:off x="457203" y="303498"/>
            <a:ext cx="3682749" cy="432048"/>
          </a:xfrm>
        </p:spPr>
        <p:txBody>
          <a:bodyPr anchor="ctr"/>
          <a:lstStyle>
            <a:lvl1pPr marL="0" indent="0">
              <a:defRPr sz="2400" b="1" i="0">
                <a:solidFill>
                  <a:schemeClr val="bg1"/>
                </a:solidFill>
                <a:latin typeface="Alleyn Book"/>
                <a:cs typeface="Alleyn Book"/>
              </a:defRPr>
            </a:lvl1pPr>
            <a:lvl2pPr>
              <a:defRPr sz="1800">
                <a:solidFill>
                  <a:schemeClr val="bg1"/>
                </a:solidFill>
              </a:defRPr>
            </a:lvl2pPr>
            <a:lvl3pPr>
              <a:defRPr>
                <a:solidFill>
                  <a:schemeClr val="bg1"/>
                </a:solidFill>
              </a:defRPr>
            </a:lvl3pPr>
            <a:lvl4pPr>
              <a:buClr>
                <a:schemeClr val="accent6">
                  <a:lumMod val="40000"/>
                  <a:lumOff val="60000"/>
                </a:schemeClr>
              </a:buClr>
              <a:defRPr>
                <a:solidFill>
                  <a:srgbClr val="FFFFFF"/>
                </a:solidFill>
              </a:defRPr>
            </a:lvl4pPr>
          </a:lstStyle>
          <a:p>
            <a:pPr lvl="0"/>
            <a:r>
              <a:rPr lang="en-US"/>
              <a:t>Click to edit Master text styles</a:t>
            </a:r>
          </a:p>
        </p:txBody>
      </p:sp>
      <p:sp>
        <p:nvSpPr>
          <p:cNvPr id="11" name="Slide Number Placeholder 1"/>
          <p:cNvSpPr>
            <a:spLocks noGrp="1"/>
          </p:cNvSpPr>
          <p:nvPr>
            <p:ph type="sldNum" sz="quarter" idx="20"/>
          </p:nvPr>
        </p:nvSpPr>
        <p:spPr>
          <a:xfrm>
            <a:off x="8639181" y="4814888"/>
            <a:ext cx="396875" cy="190500"/>
          </a:xfrm>
        </p:spPr>
        <p:txBody>
          <a:bodyPr/>
          <a:lstStyle>
            <a:lvl1pPr>
              <a:defRPr>
                <a:solidFill>
                  <a:srgbClr val="87D200"/>
                </a:solidFill>
              </a:defRPr>
            </a:lvl1pPr>
          </a:lstStyle>
          <a:p>
            <a:fld id="{E18CBE35-E158-4792-8D14-8AC412F5DCE3}" type="slidenum">
              <a:rPr lang="en-US"/>
              <a:pPr/>
              <a:t>‹#›</a:t>
            </a:fld>
            <a:endParaRPr lang="en-US"/>
          </a:p>
        </p:txBody>
      </p:sp>
    </p:spTree>
    <p:extLst>
      <p:ext uri="{BB962C8B-B14F-4D97-AF65-F5344CB8AC3E}">
        <p14:creationId xmlns:p14="http://schemas.microsoft.com/office/powerpoint/2010/main" val="2826132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chemeClr val="bg2"/>
        </a:solidFill>
        <a:effectLst/>
      </p:bgPr>
    </p:bg>
    <p:spTree>
      <p:nvGrpSpPr>
        <p:cNvPr id="1" name=""/>
        <p:cNvGrpSpPr/>
        <p:nvPr/>
      </p:nvGrpSpPr>
      <p:grpSpPr>
        <a:xfrm>
          <a:off x="0" y="0"/>
          <a:ext cx="0" cy="0"/>
          <a:chOff x="0" y="0"/>
          <a:chExt cx="0" cy="0"/>
        </a:xfrm>
      </p:grpSpPr>
      <p:cxnSp>
        <p:nvCxnSpPr>
          <p:cNvPr id="7" name="Straight Connector 6"/>
          <p:cNvCxnSpPr/>
          <p:nvPr/>
        </p:nvCxnSpPr>
        <p:spPr bwMode="auto">
          <a:xfrm>
            <a:off x="8639175" y="4830763"/>
            <a:ext cx="0" cy="171450"/>
          </a:xfrm>
          <a:prstGeom prst="line">
            <a:avLst/>
          </a:prstGeom>
          <a:solidFill>
            <a:schemeClr val="accent1"/>
          </a:solidFill>
          <a:ln w="12700" cap="flat" cmpd="sng" algn="ctr">
            <a:solidFill>
              <a:srgbClr val="87D200"/>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p:cNvPicPr>
            <a:picLocks noChangeAspect="1"/>
          </p:cNvPicPr>
          <p:nvPr/>
        </p:nvPicPr>
        <p:blipFill>
          <a:blip r:embed="rId2"/>
          <a:srcRect/>
          <a:stretch>
            <a:fillRect/>
          </a:stretch>
        </p:blipFill>
        <p:spPr bwMode="auto">
          <a:xfrm>
            <a:off x="7791450" y="4792663"/>
            <a:ext cx="762000" cy="227012"/>
          </a:xfrm>
          <a:prstGeom prst="rect">
            <a:avLst/>
          </a:prstGeom>
          <a:noFill/>
          <a:ln w="9525">
            <a:noFill/>
            <a:miter lim="800000"/>
            <a:headEnd/>
            <a:tailEnd/>
          </a:ln>
        </p:spPr>
      </p:pic>
      <p:sp>
        <p:nvSpPr>
          <p:cNvPr id="13" name="Text Placeholder 3"/>
          <p:cNvSpPr>
            <a:spLocks noGrp="1"/>
          </p:cNvSpPr>
          <p:nvPr>
            <p:ph type="body" sz="quarter" idx="10"/>
          </p:nvPr>
        </p:nvSpPr>
        <p:spPr>
          <a:xfrm>
            <a:off x="320040" y="342904"/>
            <a:ext cx="8493578" cy="608669"/>
          </a:xfrm>
        </p:spPr>
        <p:txBody>
          <a:bodyPr/>
          <a:lstStyle>
            <a:lvl1pPr marL="0" indent="0" algn="ctr">
              <a:spcBef>
                <a:spcPts val="0"/>
              </a:spcBef>
              <a:defRPr sz="2400" b="1" i="0">
                <a:solidFill>
                  <a:srgbClr val="FFFFFF"/>
                </a:solidFill>
                <a:latin typeface="Alleyn Book"/>
                <a:cs typeface="Alleyn Book"/>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14" name="Content Placeholder 2"/>
          <p:cNvSpPr>
            <a:spLocks noGrp="1"/>
          </p:cNvSpPr>
          <p:nvPr>
            <p:ph sz="quarter" idx="14"/>
          </p:nvPr>
        </p:nvSpPr>
        <p:spPr>
          <a:xfrm>
            <a:off x="320046" y="1492476"/>
            <a:ext cx="4107945" cy="2983088"/>
          </a:xfrm>
        </p:spPr>
        <p:txBody>
          <a:bodyPr/>
          <a:lstStyle>
            <a:lvl1pPr algn="ctr">
              <a:defRPr sz="1400" b="0" i="0">
                <a:solidFill>
                  <a:schemeClr val="bg1"/>
                </a:solidFill>
                <a:latin typeface="Alleyn Book"/>
                <a:cs typeface="Alleyn Book"/>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
        <p:nvSpPr>
          <p:cNvPr id="15" name="Content Placeholder 2"/>
          <p:cNvSpPr>
            <a:spLocks noGrp="1"/>
          </p:cNvSpPr>
          <p:nvPr>
            <p:ph sz="quarter" idx="15"/>
          </p:nvPr>
        </p:nvSpPr>
        <p:spPr>
          <a:xfrm>
            <a:off x="4705675" y="1492479"/>
            <a:ext cx="4107942" cy="2983087"/>
          </a:xfrm>
        </p:spPr>
        <p:txBody>
          <a:bodyPr/>
          <a:lstStyle>
            <a:lvl1pPr algn="ctr">
              <a:defRPr sz="1400" b="0" i="0">
                <a:solidFill>
                  <a:srgbClr val="FFFFFF"/>
                </a:solidFill>
                <a:latin typeface="Alleyn Book"/>
                <a:cs typeface="Alleyn Book"/>
              </a:defRPr>
            </a:lvl1pPr>
            <a:lvl2pPr>
              <a:defRPr>
                <a:solidFill>
                  <a:srgbClr val="FFFFFF"/>
                </a:solidFill>
              </a:defRPr>
            </a:lvl2pPr>
            <a:lvl3pPr>
              <a:defRPr>
                <a:solidFill>
                  <a:srgbClr val="FFFFFF"/>
                </a:solidFill>
              </a:defRPr>
            </a:lvl3pPr>
            <a:lvl4pPr>
              <a:defRPr>
                <a:solidFill>
                  <a:srgbClr val="FFFFFF"/>
                </a:solidFill>
              </a:defRPr>
            </a:lvl4pPr>
          </a:lstStyle>
          <a:p>
            <a:pPr lvl="0"/>
            <a:r>
              <a:rPr lang="en-US"/>
              <a:t>Click to edit Master text styles</a:t>
            </a:r>
          </a:p>
        </p:txBody>
      </p:sp>
      <p:sp>
        <p:nvSpPr>
          <p:cNvPr id="25" name="Text Placeholder 3"/>
          <p:cNvSpPr>
            <a:spLocks noGrp="1"/>
          </p:cNvSpPr>
          <p:nvPr>
            <p:ph type="body" sz="quarter" idx="17"/>
          </p:nvPr>
        </p:nvSpPr>
        <p:spPr>
          <a:xfrm>
            <a:off x="320046" y="1005577"/>
            <a:ext cx="4107945" cy="432365"/>
          </a:xfrm>
        </p:spPr>
        <p:txBody>
          <a:bodyPr anchor="b"/>
          <a:lstStyle>
            <a:lvl1pPr marL="0" indent="0" algn="ctr">
              <a:spcBef>
                <a:spcPts val="0"/>
              </a:spcBef>
              <a:defRPr sz="1800" b="0">
                <a:solidFill>
                  <a:schemeClr val="bg1"/>
                </a:solidFill>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26" name="Text Placeholder 3"/>
          <p:cNvSpPr>
            <a:spLocks noGrp="1"/>
          </p:cNvSpPr>
          <p:nvPr>
            <p:ph type="body" sz="quarter" idx="18"/>
          </p:nvPr>
        </p:nvSpPr>
        <p:spPr>
          <a:xfrm>
            <a:off x="4705680" y="1005577"/>
            <a:ext cx="4107943" cy="432365"/>
          </a:xfrm>
        </p:spPr>
        <p:txBody>
          <a:bodyPr anchor="b"/>
          <a:lstStyle>
            <a:lvl1pPr marL="0" indent="0" algn="ctr">
              <a:spcBef>
                <a:spcPts val="0"/>
              </a:spcBef>
              <a:defRPr sz="1800" b="0">
                <a:solidFill>
                  <a:srgbClr val="FFFFFF"/>
                </a:solidFill>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9" name="Slide Number Placeholder 1"/>
          <p:cNvSpPr>
            <a:spLocks noGrp="1"/>
          </p:cNvSpPr>
          <p:nvPr>
            <p:ph type="sldNum" sz="quarter" idx="19"/>
          </p:nvPr>
        </p:nvSpPr>
        <p:spPr>
          <a:xfrm>
            <a:off x="8639181" y="4814888"/>
            <a:ext cx="396875" cy="190500"/>
          </a:xfrm>
        </p:spPr>
        <p:txBody>
          <a:bodyPr/>
          <a:lstStyle>
            <a:lvl1pPr>
              <a:defRPr>
                <a:solidFill>
                  <a:srgbClr val="87D200"/>
                </a:solidFill>
              </a:defRPr>
            </a:lvl1pPr>
          </a:lstStyle>
          <a:p>
            <a:fld id="{8D2CD239-C192-49A7-B2AC-07F20F7131F1}" type="slidenum">
              <a:rPr lang="en-US"/>
              <a:pPr/>
              <a:t>‹#›</a:t>
            </a:fld>
            <a:endParaRPr lang="en-US"/>
          </a:p>
        </p:txBody>
      </p:sp>
    </p:spTree>
    <p:extLst>
      <p:ext uri="{BB962C8B-B14F-4D97-AF65-F5344CB8AC3E}">
        <p14:creationId xmlns:p14="http://schemas.microsoft.com/office/powerpoint/2010/main" val="40211794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cxnSp>
        <p:nvCxnSpPr>
          <p:cNvPr id="7" name="Straight Connector 6"/>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 name="Text Placeholder 3"/>
          <p:cNvSpPr>
            <a:spLocks noGrp="1"/>
          </p:cNvSpPr>
          <p:nvPr>
            <p:ph type="body" sz="quarter" idx="10"/>
          </p:nvPr>
        </p:nvSpPr>
        <p:spPr>
          <a:xfrm>
            <a:off x="320040" y="342904"/>
            <a:ext cx="8503920" cy="608669"/>
          </a:xfrm>
        </p:spPr>
        <p:txBody>
          <a:bodyPr/>
          <a:lstStyle>
            <a:lvl1pPr marL="0" indent="0" algn="ctr">
              <a:spcBef>
                <a:spcPts val="0"/>
              </a:spcBef>
              <a:defRPr sz="2400" b="1" i="0">
                <a:solidFill>
                  <a:schemeClr val="bg2"/>
                </a:solidFill>
                <a:latin typeface="Alleyn Book"/>
                <a:cs typeface="Alleyn Book"/>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10" name="Content Placeholder 2"/>
          <p:cNvSpPr>
            <a:spLocks noGrp="1"/>
          </p:cNvSpPr>
          <p:nvPr>
            <p:ph sz="quarter" idx="14"/>
          </p:nvPr>
        </p:nvSpPr>
        <p:spPr>
          <a:xfrm>
            <a:off x="320046" y="1491630"/>
            <a:ext cx="4107945" cy="2983934"/>
          </a:xfrm>
        </p:spPr>
        <p:txBody>
          <a:bodyPr/>
          <a:lstStyle>
            <a:lvl1pPr algn="ctr">
              <a:defRPr sz="1400" b="0" i="0">
                <a:solidFill>
                  <a:schemeClr val="tx1"/>
                </a:solidFill>
                <a:latin typeface="Alleyn Book"/>
                <a:cs typeface="Alleyn Book"/>
              </a:defRPr>
            </a:lvl1pPr>
          </a:lstStyle>
          <a:p>
            <a:pPr lvl="0"/>
            <a:r>
              <a:rPr lang="en-US"/>
              <a:t>Click to edit Master text styles</a:t>
            </a:r>
          </a:p>
        </p:txBody>
      </p:sp>
      <p:sp>
        <p:nvSpPr>
          <p:cNvPr id="11" name="Content Placeholder 2"/>
          <p:cNvSpPr>
            <a:spLocks noGrp="1"/>
          </p:cNvSpPr>
          <p:nvPr>
            <p:ph sz="quarter" idx="15"/>
          </p:nvPr>
        </p:nvSpPr>
        <p:spPr>
          <a:xfrm>
            <a:off x="4705675" y="1491630"/>
            <a:ext cx="4118284" cy="2983934"/>
          </a:xfrm>
        </p:spPr>
        <p:txBody>
          <a:bodyPr/>
          <a:lstStyle>
            <a:lvl1pPr algn="ctr">
              <a:defRPr sz="1400" b="0" i="0">
                <a:solidFill>
                  <a:schemeClr val="tx1"/>
                </a:solidFill>
                <a:latin typeface="Alleyn Book"/>
                <a:cs typeface="Alleyn Book"/>
              </a:defRPr>
            </a:lvl1pPr>
          </a:lstStyle>
          <a:p>
            <a:pPr lvl="0"/>
            <a:r>
              <a:rPr lang="en-US"/>
              <a:t>Click to edit Master text styles</a:t>
            </a:r>
          </a:p>
        </p:txBody>
      </p:sp>
      <p:sp>
        <p:nvSpPr>
          <p:cNvPr id="18" name="Text Placeholder 3"/>
          <p:cNvSpPr>
            <a:spLocks noGrp="1"/>
          </p:cNvSpPr>
          <p:nvPr>
            <p:ph type="body" sz="quarter" idx="17"/>
          </p:nvPr>
        </p:nvSpPr>
        <p:spPr>
          <a:xfrm>
            <a:off x="320046" y="1005577"/>
            <a:ext cx="4107945" cy="432365"/>
          </a:xfrm>
        </p:spPr>
        <p:txBody>
          <a:bodyPr anchor="b"/>
          <a:lstStyle>
            <a:lvl1pPr marL="0" indent="0" algn="ctr">
              <a:spcBef>
                <a:spcPts val="0"/>
              </a:spcBef>
              <a:defRPr sz="1800" b="0">
                <a:solidFill>
                  <a:schemeClr val="bg2"/>
                </a:solidFill>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19" name="Text Placeholder 3"/>
          <p:cNvSpPr>
            <a:spLocks noGrp="1"/>
          </p:cNvSpPr>
          <p:nvPr>
            <p:ph type="body" sz="quarter" idx="18"/>
          </p:nvPr>
        </p:nvSpPr>
        <p:spPr>
          <a:xfrm>
            <a:off x="4705680" y="1005577"/>
            <a:ext cx="4118285" cy="432365"/>
          </a:xfrm>
        </p:spPr>
        <p:txBody>
          <a:bodyPr anchor="b"/>
          <a:lstStyle>
            <a:lvl1pPr marL="0" indent="0" algn="ctr">
              <a:spcBef>
                <a:spcPts val="0"/>
              </a:spcBef>
              <a:defRPr sz="1800" b="0">
                <a:solidFill>
                  <a:schemeClr val="bg2"/>
                </a:solidFill>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8" name="Slide Number Placeholder 1"/>
          <p:cNvSpPr>
            <a:spLocks noGrp="1"/>
          </p:cNvSpPr>
          <p:nvPr>
            <p:ph type="sldNum" sz="quarter" idx="19"/>
          </p:nvPr>
        </p:nvSpPr>
        <p:spPr>
          <a:xfrm>
            <a:off x="8639181" y="4814888"/>
            <a:ext cx="396875" cy="190500"/>
          </a:xfrm>
        </p:spPr>
        <p:txBody>
          <a:bodyPr/>
          <a:lstStyle>
            <a:lvl1pPr>
              <a:defRPr/>
            </a:lvl1pPr>
          </a:lstStyle>
          <a:p>
            <a:fld id="{F927D2B8-16A9-42FD-89A2-7117728B77A0}" type="slidenum">
              <a:rPr lang="en-US"/>
              <a:pPr/>
              <a:t>‹#›</a:t>
            </a:fld>
            <a:endParaRPr lang="en-US"/>
          </a:p>
        </p:txBody>
      </p:sp>
    </p:spTree>
    <p:extLst>
      <p:ext uri="{BB962C8B-B14F-4D97-AF65-F5344CB8AC3E}">
        <p14:creationId xmlns:p14="http://schemas.microsoft.com/office/powerpoint/2010/main" val="33819116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 up">
    <p:bg>
      <p:bgPr>
        <a:solidFill>
          <a:schemeClr val="bg2"/>
        </a:solidFill>
        <a:effectLst/>
      </p:bgPr>
    </p:bg>
    <p:spTree>
      <p:nvGrpSpPr>
        <p:cNvPr id="1" name=""/>
        <p:cNvGrpSpPr/>
        <p:nvPr/>
      </p:nvGrpSpPr>
      <p:grpSpPr>
        <a:xfrm>
          <a:off x="0" y="0"/>
          <a:ext cx="0" cy="0"/>
          <a:chOff x="0" y="0"/>
          <a:chExt cx="0" cy="0"/>
        </a:xfrm>
      </p:grpSpPr>
      <p:pic>
        <p:nvPicPr>
          <p:cNvPr id="26" name="Picture 6"/>
          <p:cNvPicPr>
            <a:picLocks noChangeAspect="1"/>
          </p:cNvPicPr>
          <p:nvPr/>
        </p:nvPicPr>
        <p:blipFill>
          <a:blip r:embed="rId2"/>
          <a:srcRect/>
          <a:stretch>
            <a:fillRect/>
          </a:stretch>
        </p:blipFill>
        <p:spPr bwMode="auto">
          <a:xfrm>
            <a:off x="7791450" y="4792663"/>
            <a:ext cx="762000" cy="227012"/>
          </a:xfrm>
          <a:prstGeom prst="rect">
            <a:avLst/>
          </a:prstGeom>
          <a:noFill/>
          <a:ln w="9525">
            <a:noFill/>
            <a:miter lim="800000"/>
            <a:headEnd/>
            <a:tailEnd/>
          </a:ln>
        </p:spPr>
      </p:pic>
      <p:sp>
        <p:nvSpPr>
          <p:cNvPr id="16" name="Text Placeholder 15"/>
          <p:cNvSpPr>
            <a:spLocks noGrp="1"/>
          </p:cNvSpPr>
          <p:nvPr>
            <p:ph type="body" sz="quarter" idx="12"/>
          </p:nvPr>
        </p:nvSpPr>
        <p:spPr>
          <a:xfrm>
            <a:off x="319570" y="748583"/>
            <a:ext cx="8495274" cy="932451"/>
          </a:xfrm>
          <a:prstGeom prst="rect">
            <a:avLst/>
          </a:prstGeom>
        </p:spPr>
        <p:txBody>
          <a:bodyPr anchor="b">
            <a:normAutofit/>
          </a:bodyPr>
          <a:lstStyle>
            <a:lvl1pPr marL="0" indent="0" algn="ctr">
              <a:spcBef>
                <a:spcPts val="0"/>
              </a:spcBef>
              <a:spcAft>
                <a:spcPts val="500"/>
              </a:spcAft>
              <a:buFontTx/>
              <a:buNone/>
              <a:defRPr sz="2400" b="1" i="0" baseline="0">
                <a:solidFill>
                  <a:schemeClr val="bg1"/>
                </a:solidFill>
                <a:latin typeface="Alleyn Book"/>
                <a:cs typeface="Alleyn Book"/>
              </a:defRPr>
            </a:lvl1pPr>
            <a:lvl2pPr marL="0" indent="0">
              <a:lnSpc>
                <a:spcPct val="100000"/>
              </a:lnSpc>
              <a:spcBef>
                <a:spcPts val="300"/>
              </a:spcBef>
              <a:spcAft>
                <a:spcPts val="0"/>
              </a:spcAft>
              <a:buFontTx/>
              <a:buNone/>
              <a:defRPr sz="1300">
                <a:solidFill>
                  <a:schemeClr val="bg1"/>
                </a:solidFill>
                <a:latin typeface="SEOptimistBlack"/>
                <a:cs typeface="SEOptimistBlack"/>
              </a:defRPr>
            </a:lvl2pPr>
            <a:lvl3pPr marL="0" indent="0">
              <a:lnSpc>
                <a:spcPct val="100000"/>
              </a:lnSpc>
              <a:spcBef>
                <a:spcPts val="300"/>
              </a:spcBef>
              <a:spcAft>
                <a:spcPts val="400"/>
              </a:spcAft>
              <a:buFontTx/>
              <a:buNone/>
              <a:defRPr sz="1300" baseline="0">
                <a:solidFill>
                  <a:schemeClr val="bg1"/>
                </a:solidFill>
                <a:latin typeface="SEOptimistLight"/>
                <a:cs typeface="SEOptimistLight"/>
              </a:defRPr>
            </a:lvl3pPr>
            <a:lvl4pPr marL="0" indent="0">
              <a:lnSpc>
                <a:spcPct val="130000"/>
              </a:lnSpc>
              <a:spcBef>
                <a:spcPts val="300"/>
              </a:spcBef>
              <a:spcAft>
                <a:spcPts val="0"/>
              </a:spcAft>
              <a:buFontTx/>
              <a:buNone/>
              <a:defRPr sz="1300">
                <a:solidFill>
                  <a:schemeClr val="bg1"/>
                </a:solidFill>
                <a:latin typeface="SEOptimistBlack"/>
                <a:cs typeface="SEOptimistBlack"/>
              </a:defRPr>
            </a:lvl4pPr>
            <a:lvl5pPr marL="0" indent="0">
              <a:lnSpc>
                <a:spcPct val="100000"/>
              </a:lnSpc>
              <a:spcBef>
                <a:spcPts val="300"/>
              </a:spcBef>
              <a:spcAft>
                <a:spcPts val="400"/>
              </a:spcAft>
              <a:buFontTx/>
              <a:buNone/>
              <a:defRPr sz="1300">
                <a:solidFill>
                  <a:schemeClr val="bg1"/>
                </a:solidFill>
                <a:latin typeface="SEOptimistLight"/>
                <a:cs typeface="SEOptimistLight"/>
              </a:defRPr>
            </a:lvl5pPr>
          </a:lstStyle>
          <a:p>
            <a:pPr lvl="0"/>
            <a:r>
              <a:rPr lang="en-US"/>
              <a:t>Click to edit Master text styles</a:t>
            </a:r>
          </a:p>
        </p:txBody>
      </p:sp>
      <p:sp>
        <p:nvSpPr>
          <p:cNvPr id="3" name="Text Placeholder 2"/>
          <p:cNvSpPr>
            <a:spLocks noGrp="1"/>
          </p:cNvSpPr>
          <p:nvPr>
            <p:ph type="body" sz="quarter" idx="13"/>
          </p:nvPr>
        </p:nvSpPr>
        <p:spPr>
          <a:xfrm>
            <a:off x="319724" y="3203078"/>
            <a:ext cx="1284137" cy="701937"/>
          </a:xfrm>
          <a:prstGeom prst="rect">
            <a:avLst/>
          </a:prstGeom>
        </p:spPr>
        <p:txBody>
          <a:bodyPr/>
          <a:lstStyle>
            <a:lvl1pPr marL="0" indent="0" algn="ctr">
              <a:buNone/>
              <a:defRPr sz="1200" b="0" i="0">
                <a:solidFill>
                  <a:schemeClr val="bg1"/>
                </a:solidFill>
                <a:latin typeface="Alleyn Book"/>
                <a:cs typeface="Alleyn Book"/>
              </a:defRPr>
            </a:lvl1pPr>
            <a:lvl2pPr marL="0" indent="0" algn="ctr">
              <a:buNone/>
              <a:defRPr sz="1200">
                <a:solidFill>
                  <a:schemeClr val="bg1"/>
                </a:solidFill>
                <a:latin typeface="SEOptimist"/>
                <a:cs typeface="SEOptimist"/>
              </a:defRPr>
            </a:lvl2pPr>
          </a:lstStyle>
          <a:p>
            <a:pPr lvl="0"/>
            <a:r>
              <a:rPr lang="en-US"/>
              <a:t>Click to edit Master text styles</a:t>
            </a:r>
          </a:p>
        </p:txBody>
      </p:sp>
      <p:sp>
        <p:nvSpPr>
          <p:cNvPr id="13" name="Picture Placeholder 12"/>
          <p:cNvSpPr>
            <a:spLocks noGrp="1"/>
          </p:cNvSpPr>
          <p:nvPr>
            <p:ph type="pic" sz="quarter" idx="19"/>
          </p:nvPr>
        </p:nvSpPr>
        <p:spPr>
          <a:xfrm>
            <a:off x="319578" y="1890945"/>
            <a:ext cx="1284287" cy="1284288"/>
          </a:xfrm>
          <a:prstGeom prst="rect">
            <a:avLst/>
          </a:prstGeom>
        </p:spPr>
        <p:txBody>
          <a:bodyPr/>
          <a:lstStyle>
            <a:lvl1pPr marL="0" indent="0">
              <a:buNone/>
              <a:defRPr sz="800">
                <a:solidFill>
                  <a:schemeClr val="bg1"/>
                </a:solidFill>
              </a:defRPr>
            </a:lvl1pPr>
          </a:lstStyle>
          <a:p>
            <a:pPr lvl="0"/>
            <a:r>
              <a:rPr lang="en-US" noProof="0"/>
              <a:t>Click icon to add picture</a:t>
            </a:r>
            <a:endParaRPr lang="en-US" noProof="0" dirty="0"/>
          </a:p>
        </p:txBody>
      </p:sp>
      <p:sp>
        <p:nvSpPr>
          <p:cNvPr id="17" name="Picture Placeholder 12"/>
          <p:cNvSpPr>
            <a:spLocks noGrp="1"/>
          </p:cNvSpPr>
          <p:nvPr>
            <p:ph type="pic" sz="quarter" idx="20"/>
          </p:nvPr>
        </p:nvSpPr>
        <p:spPr>
          <a:xfrm>
            <a:off x="1758436" y="1890945"/>
            <a:ext cx="1284287" cy="1284288"/>
          </a:xfrm>
          <a:prstGeom prst="rect">
            <a:avLst/>
          </a:prstGeom>
        </p:spPr>
        <p:txBody>
          <a:bodyPr/>
          <a:lstStyle>
            <a:lvl1pPr marL="0" indent="0">
              <a:buNone/>
              <a:defRPr sz="800">
                <a:solidFill>
                  <a:schemeClr val="bg1"/>
                </a:solidFill>
              </a:defRPr>
            </a:lvl1pPr>
          </a:lstStyle>
          <a:p>
            <a:pPr lvl="0"/>
            <a:r>
              <a:rPr lang="en-US" noProof="0"/>
              <a:t>Click icon to add picture</a:t>
            </a:r>
            <a:endParaRPr lang="en-US" noProof="0" dirty="0"/>
          </a:p>
        </p:txBody>
      </p:sp>
      <p:sp>
        <p:nvSpPr>
          <p:cNvPr id="19" name="Picture Placeholder 12"/>
          <p:cNvSpPr>
            <a:spLocks noGrp="1"/>
          </p:cNvSpPr>
          <p:nvPr>
            <p:ph type="pic" sz="quarter" idx="21"/>
          </p:nvPr>
        </p:nvSpPr>
        <p:spPr>
          <a:xfrm>
            <a:off x="3197296" y="1890945"/>
            <a:ext cx="1284287" cy="1284288"/>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800">
                <a:solidFill>
                  <a:schemeClr val="bg1"/>
                </a:solidFill>
              </a:defRPr>
            </a:lvl1pPr>
          </a:lstStyle>
          <a:p>
            <a:pPr lvl="0"/>
            <a:r>
              <a:rPr lang="en-US" noProof="0"/>
              <a:t>Click icon to add picture</a:t>
            </a:r>
            <a:endParaRPr lang="en-US" noProof="0" dirty="0"/>
          </a:p>
        </p:txBody>
      </p:sp>
      <p:sp>
        <p:nvSpPr>
          <p:cNvPr id="20" name="Picture Placeholder 12"/>
          <p:cNvSpPr>
            <a:spLocks noGrp="1"/>
          </p:cNvSpPr>
          <p:nvPr>
            <p:ph type="pic" sz="quarter" idx="22"/>
          </p:nvPr>
        </p:nvSpPr>
        <p:spPr>
          <a:xfrm>
            <a:off x="4636155" y="1890945"/>
            <a:ext cx="1284287" cy="1284288"/>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800">
                <a:solidFill>
                  <a:schemeClr val="bg1"/>
                </a:solidFill>
              </a:defRPr>
            </a:lvl1pPr>
          </a:lstStyle>
          <a:p>
            <a:pPr lvl="0"/>
            <a:r>
              <a:rPr lang="en-US" noProof="0"/>
              <a:t>Click icon to add picture</a:t>
            </a:r>
            <a:endParaRPr lang="en-US" noProof="0" dirty="0"/>
          </a:p>
        </p:txBody>
      </p:sp>
      <p:sp>
        <p:nvSpPr>
          <p:cNvPr id="21" name="Picture Placeholder 12"/>
          <p:cNvSpPr>
            <a:spLocks noGrp="1"/>
          </p:cNvSpPr>
          <p:nvPr>
            <p:ph type="pic" sz="quarter" idx="23"/>
          </p:nvPr>
        </p:nvSpPr>
        <p:spPr>
          <a:xfrm>
            <a:off x="6075014" y="1890945"/>
            <a:ext cx="1284287" cy="1284288"/>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800">
                <a:solidFill>
                  <a:schemeClr val="bg1"/>
                </a:solidFill>
              </a:defRPr>
            </a:lvl1pPr>
          </a:lstStyle>
          <a:p>
            <a:pPr lvl="0"/>
            <a:r>
              <a:rPr lang="en-US" noProof="0"/>
              <a:t>Click icon to add picture</a:t>
            </a:r>
            <a:endParaRPr lang="en-US" noProof="0" dirty="0"/>
          </a:p>
        </p:txBody>
      </p:sp>
      <p:sp>
        <p:nvSpPr>
          <p:cNvPr id="22" name="Picture Placeholder 12"/>
          <p:cNvSpPr>
            <a:spLocks noGrp="1"/>
          </p:cNvSpPr>
          <p:nvPr>
            <p:ph type="pic" sz="quarter" idx="24"/>
          </p:nvPr>
        </p:nvSpPr>
        <p:spPr>
          <a:xfrm>
            <a:off x="7513866" y="1890945"/>
            <a:ext cx="1284287" cy="1284288"/>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800">
                <a:solidFill>
                  <a:schemeClr val="bg1"/>
                </a:solidFill>
              </a:defRPr>
            </a:lvl1pPr>
          </a:lstStyle>
          <a:p>
            <a:pPr lvl="0"/>
            <a:r>
              <a:rPr lang="en-US" noProof="0"/>
              <a:t>Click icon to add picture</a:t>
            </a:r>
            <a:endParaRPr lang="en-US" noProof="0" dirty="0"/>
          </a:p>
        </p:txBody>
      </p:sp>
      <p:sp>
        <p:nvSpPr>
          <p:cNvPr id="15" name="Text Placeholder 2"/>
          <p:cNvSpPr>
            <a:spLocks noGrp="1"/>
          </p:cNvSpPr>
          <p:nvPr>
            <p:ph type="body" sz="quarter" idx="25"/>
          </p:nvPr>
        </p:nvSpPr>
        <p:spPr>
          <a:xfrm>
            <a:off x="1758583" y="3203078"/>
            <a:ext cx="1284137" cy="701937"/>
          </a:xfrm>
          <a:prstGeom prst="rect">
            <a:avLst/>
          </a:prstGeom>
        </p:spPr>
        <p:txBody>
          <a:bodyPr/>
          <a:lstStyle>
            <a:lvl1pPr marL="0" indent="0" algn="ctr">
              <a:buNone/>
              <a:defRPr sz="1200" b="0" i="0">
                <a:solidFill>
                  <a:schemeClr val="bg1"/>
                </a:solidFill>
                <a:latin typeface="Alleyn Book"/>
                <a:cs typeface="Alleyn Book"/>
              </a:defRPr>
            </a:lvl1pPr>
            <a:lvl2pPr marL="0" indent="0" algn="ctr">
              <a:buNone/>
              <a:defRPr sz="1200">
                <a:solidFill>
                  <a:schemeClr val="bg1"/>
                </a:solidFill>
                <a:latin typeface="SEOptimist"/>
                <a:cs typeface="SEOptimist"/>
              </a:defRPr>
            </a:lvl2pPr>
          </a:lstStyle>
          <a:p>
            <a:pPr lvl="0"/>
            <a:r>
              <a:rPr lang="en-US"/>
              <a:t>Click to edit Master text styles</a:t>
            </a:r>
          </a:p>
        </p:txBody>
      </p:sp>
      <p:sp>
        <p:nvSpPr>
          <p:cNvPr id="18" name="Text Placeholder 2"/>
          <p:cNvSpPr>
            <a:spLocks noGrp="1"/>
          </p:cNvSpPr>
          <p:nvPr>
            <p:ph type="body" sz="quarter" idx="26"/>
          </p:nvPr>
        </p:nvSpPr>
        <p:spPr>
          <a:xfrm>
            <a:off x="3197446" y="3203078"/>
            <a:ext cx="1284137" cy="701937"/>
          </a:xfrm>
          <a:prstGeom prst="rect">
            <a:avLst/>
          </a:prstGeom>
        </p:spPr>
        <p:txBody>
          <a:bodyPr/>
          <a:lstStyle>
            <a:lvl1pPr marL="0" indent="0" algn="ctr">
              <a:buNone/>
              <a:defRPr sz="1200" b="0" i="0">
                <a:solidFill>
                  <a:schemeClr val="bg1"/>
                </a:solidFill>
                <a:latin typeface="Alleyn Book"/>
                <a:cs typeface="Alleyn Book"/>
              </a:defRPr>
            </a:lvl1pPr>
            <a:lvl2pPr marL="0" indent="0" algn="ctr">
              <a:buNone/>
              <a:defRPr sz="1200">
                <a:solidFill>
                  <a:schemeClr val="bg1"/>
                </a:solidFill>
                <a:latin typeface="SEOptimist"/>
                <a:cs typeface="SEOptimist"/>
              </a:defRPr>
            </a:lvl2pPr>
          </a:lstStyle>
          <a:p>
            <a:pPr lvl="0"/>
            <a:r>
              <a:rPr lang="en-US"/>
              <a:t>Click to edit Master text styles</a:t>
            </a:r>
          </a:p>
        </p:txBody>
      </p:sp>
      <p:sp>
        <p:nvSpPr>
          <p:cNvPr id="23" name="Text Placeholder 2"/>
          <p:cNvSpPr>
            <a:spLocks noGrp="1"/>
          </p:cNvSpPr>
          <p:nvPr>
            <p:ph type="body" sz="quarter" idx="27"/>
          </p:nvPr>
        </p:nvSpPr>
        <p:spPr>
          <a:xfrm>
            <a:off x="4636303" y="3203078"/>
            <a:ext cx="1284137" cy="701937"/>
          </a:xfrm>
          <a:prstGeom prst="rect">
            <a:avLst/>
          </a:prstGeom>
        </p:spPr>
        <p:txBody>
          <a:bodyPr/>
          <a:lstStyle>
            <a:lvl1pPr marL="0" indent="0" algn="ctr">
              <a:buNone/>
              <a:defRPr sz="1200" b="0" i="0">
                <a:solidFill>
                  <a:schemeClr val="bg1"/>
                </a:solidFill>
                <a:latin typeface="Alleyn Book"/>
                <a:cs typeface="Alleyn Book"/>
              </a:defRPr>
            </a:lvl1pPr>
            <a:lvl2pPr marL="0" indent="0" algn="ctr">
              <a:buNone/>
              <a:defRPr sz="1200">
                <a:solidFill>
                  <a:schemeClr val="bg1"/>
                </a:solidFill>
                <a:latin typeface="SEOptimist"/>
                <a:cs typeface="SEOptimist"/>
              </a:defRPr>
            </a:lvl2pPr>
          </a:lstStyle>
          <a:p>
            <a:pPr lvl="0"/>
            <a:r>
              <a:rPr lang="en-US"/>
              <a:t>Click to edit Master text styles</a:t>
            </a:r>
          </a:p>
        </p:txBody>
      </p:sp>
      <p:sp>
        <p:nvSpPr>
          <p:cNvPr id="24" name="Text Placeholder 2"/>
          <p:cNvSpPr>
            <a:spLocks noGrp="1"/>
          </p:cNvSpPr>
          <p:nvPr>
            <p:ph type="body" sz="quarter" idx="28"/>
          </p:nvPr>
        </p:nvSpPr>
        <p:spPr>
          <a:xfrm>
            <a:off x="6075164" y="3203078"/>
            <a:ext cx="1284137" cy="701937"/>
          </a:xfrm>
          <a:prstGeom prst="rect">
            <a:avLst/>
          </a:prstGeom>
        </p:spPr>
        <p:txBody>
          <a:bodyPr/>
          <a:lstStyle>
            <a:lvl1pPr marL="0" indent="0" algn="ctr">
              <a:buNone/>
              <a:defRPr sz="1200" b="0" i="0">
                <a:solidFill>
                  <a:schemeClr val="bg1"/>
                </a:solidFill>
                <a:latin typeface="Alleyn Book"/>
                <a:cs typeface="Alleyn Book"/>
              </a:defRPr>
            </a:lvl1pPr>
            <a:lvl2pPr marL="0" indent="0" algn="ctr">
              <a:buNone/>
              <a:defRPr sz="1200">
                <a:solidFill>
                  <a:schemeClr val="bg1"/>
                </a:solidFill>
                <a:latin typeface="SEOptimist"/>
                <a:cs typeface="SEOptimist"/>
              </a:defRPr>
            </a:lvl2pPr>
          </a:lstStyle>
          <a:p>
            <a:pPr lvl="0"/>
            <a:r>
              <a:rPr lang="en-US"/>
              <a:t>Click to edit Master text styles</a:t>
            </a:r>
          </a:p>
        </p:txBody>
      </p:sp>
      <p:sp>
        <p:nvSpPr>
          <p:cNvPr id="25" name="Text Placeholder 2"/>
          <p:cNvSpPr>
            <a:spLocks noGrp="1"/>
          </p:cNvSpPr>
          <p:nvPr>
            <p:ph type="body" sz="quarter" idx="29"/>
          </p:nvPr>
        </p:nvSpPr>
        <p:spPr>
          <a:xfrm>
            <a:off x="7514022" y="3203078"/>
            <a:ext cx="1284137" cy="701937"/>
          </a:xfrm>
          <a:prstGeom prst="rect">
            <a:avLst/>
          </a:prstGeom>
        </p:spPr>
        <p:txBody>
          <a:bodyPr/>
          <a:lstStyle>
            <a:lvl1pPr marL="0" indent="0" algn="ctr">
              <a:buNone/>
              <a:defRPr sz="1200" b="0" i="0">
                <a:solidFill>
                  <a:schemeClr val="bg1"/>
                </a:solidFill>
                <a:latin typeface="Alleyn Book"/>
                <a:cs typeface="Alleyn Book"/>
              </a:defRPr>
            </a:lvl1pPr>
            <a:lvl2pPr marL="0" indent="0" algn="ctr">
              <a:buNone/>
              <a:defRPr sz="1200">
                <a:solidFill>
                  <a:schemeClr val="bg1"/>
                </a:solidFill>
                <a:latin typeface="SEOptimist"/>
                <a:cs typeface="SEOptimist"/>
              </a:defRPr>
            </a:lvl2pPr>
          </a:lstStyle>
          <a:p>
            <a:pPr lvl="0"/>
            <a:r>
              <a:rPr lang="en-US"/>
              <a:t>Click to edit Master text styles</a:t>
            </a:r>
          </a:p>
        </p:txBody>
      </p:sp>
      <p:sp>
        <p:nvSpPr>
          <p:cNvPr id="27" name="Slide Number Placeholder 1"/>
          <p:cNvSpPr>
            <a:spLocks noGrp="1"/>
          </p:cNvSpPr>
          <p:nvPr>
            <p:ph type="sldNum" sz="quarter" idx="30"/>
          </p:nvPr>
        </p:nvSpPr>
        <p:spPr>
          <a:xfrm>
            <a:off x="8639181" y="4814888"/>
            <a:ext cx="396875" cy="190500"/>
          </a:xfrm>
        </p:spPr>
        <p:txBody>
          <a:bodyPr/>
          <a:lstStyle>
            <a:lvl1pPr>
              <a:defRPr>
                <a:solidFill>
                  <a:srgbClr val="87D200"/>
                </a:solidFill>
              </a:defRPr>
            </a:lvl1pPr>
          </a:lstStyle>
          <a:p>
            <a:fld id="{D2A75A1F-8F4B-49E2-BA16-B1257A65F7DB}" type="slidenum">
              <a:rPr lang="en-US"/>
              <a:pPr/>
              <a:t>‹#›</a:t>
            </a:fld>
            <a:endParaRPr lang="en-US"/>
          </a:p>
        </p:txBody>
      </p:sp>
    </p:spTree>
    <p:extLst>
      <p:ext uri="{BB962C8B-B14F-4D97-AF65-F5344CB8AC3E}">
        <p14:creationId xmlns:p14="http://schemas.microsoft.com/office/powerpoint/2010/main" val="32763039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3">
                <a:shade val="45000"/>
                <a:satMod val="135000"/>
              </a:schemeClr>
              <a:prstClr val="white"/>
            </a:duotone>
            <a:lum bright="22000"/>
          </a:blip>
          <a:srcRect/>
          <a:stretch>
            <a:fillRect/>
          </a:stretch>
        </p:blipFill>
        <p:spPr bwMode="auto">
          <a:xfrm>
            <a:off x="1577090" y="177467"/>
            <a:ext cx="5989823" cy="4788568"/>
          </a:xfrm>
          <a:prstGeom prst="rect">
            <a:avLst/>
          </a:prstGeom>
          <a:noFill/>
          <a:ln w="9525">
            <a:noFill/>
            <a:miter lim="800000"/>
            <a:headEnd/>
            <a:tailEnd/>
          </a:ln>
          <a:effectLst/>
        </p:spPr>
      </p:pic>
    </p:spTree>
    <p:extLst>
      <p:ext uri="{BB962C8B-B14F-4D97-AF65-F5344CB8AC3E}">
        <p14:creationId xmlns:p14="http://schemas.microsoft.com/office/powerpoint/2010/main" val="40304654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email"/>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2263030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605715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725563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email"/>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7057123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5340611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855798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407441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84732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8647999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35118894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5250551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email"/>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7918290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email"/>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421774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email"/>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41906433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Instructional">
    <p:spTree>
      <p:nvGrpSpPr>
        <p:cNvPr id="1" name=""/>
        <p:cNvGrpSpPr/>
        <p:nvPr/>
      </p:nvGrpSpPr>
      <p:grpSpPr>
        <a:xfrm>
          <a:off x="0" y="0"/>
          <a:ext cx="0" cy="0"/>
          <a:chOff x="0" y="0"/>
          <a:chExt cx="0" cy="0"/>
        </a:xfrm>
      </p:grpSpPr>
      <p:cxnSp>
        <p:nvCxnSpPr>
          <p:cNvPr id="4" name="Straight Connector 3"/>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sz="quarter" idx="13"/>
          </p:nvPr>
        </p:nvSpPr>
        <p:spPr>
          <a:xfrm>
            <a:off x="3419872" y="519522"/>
            <a:ext cx="5400600" cy="4104456"/>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3"/>
          <p:cNvSpPr>
            <a:spLocks noGrp="1"/>
          </p:cNvSpPr>
          <p:nvPr>
            <p:ph type="body" sz="quarter" idx="14"/>
          </p:nvPr>
        </p:nvSpPr>
        <p:spPr>
          <a:xfrm>
            <a:off x="320040" y="1788663"/>
            <a:ext cx="2746646" cy="1566174"/>
          </a:xfrm>
          <a:prstGeom prst="rect">
            <a:avLst/>
          </a:prstGeom>
        </p:spPr>
        <p:txBody>
          <a:bodyPr anchor="ctr"/>
          <a:lstStyle>
            <a:lvl1pPr marL="0" indent="0" algn="l">
              <a:spcBef>
                <a:spcPts val="0"/>
              </a:spcBef>
              <a:defRPr sz="2400" b="1" i="0">
                <a:solidFill>
                  <a:schemeClr val="bg2"/>
                </a:solidFill>
                <a:latin typeface="Alleyn Book"/>
                <a:cs typeface="Alleyn Book"/>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5" name="Slide Number Placeholder 1"/>
          <p:cNvSpPr>
            <a:spLocks noGrp="1"/>
          </p:cNvSpPr>
          <p:nvPr>
            <p:ph type="sldNum" sz="quarter" idx="15"/>
          </p:nvPr>
        </p:nvSpPr>
        <p:spPr>
          <a:xfrm>
            <a:off x="8639175" y="4814888"/>
            <a:ext cx="396875" cy="190500"/>
          </a:xfrm>
          <a:prstGeom prst="rect">
            <a:avLst/>
          </a:prstGeom>
        </p:spPr>
        <p:txBody>
          <a:bodyPr/>
          <a:lstStyle>
            <a:lvl1pPr>
              <a:defRPr/>
            </a:lvl1pPr>
          </a:lstStyle>
          <a:p>
            <a:fld id="{4F7C78E3-4016-48E9-B14E-CEC221A0780C}" type="slidenum">
              <a:rPr lang="en-US"/>
              <a:pPr/>
              <a:t>‹#›</a:t>
            </a:fld>
            <a:endParaRPr lang="en-US"/>
          </a:p>
        </p:txBody>
      </p:sp>
    </p:spTree>
    <p:extLst>
      <p:ext uri="{BB962C8B-B14F-4D97-AF65-F5344CB8AC3E}">
        <p14:creationId xmlns:p14="http://schemas.microsoft.com/office/powerpoint/2010/main" val="11108729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Transition Sky Blue">
    <p:bg>
      <p:bgPr>
        <a:solidFill>
          <a:srgbClr val="42B4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6" y="828154"/>
            <a:ext cx="8229600" cy="1811915"/>
          </a:xfrm>
          <a:prstGeom prst="rect">
            <a:avLst/>
          </a:prstGeom>
        </p:spPr>
        <p:txBody>
          <a:bodyPr lIns="68589" tIns="34295" rIns="68589" bIns="34295" anchor="b">
            <a:noAutofit/>
          </a:bodyPr>
          <a:lstStyle>
            <a:lvl1pPr>
              <a:defRPr>
                <a:solidFill>
                  <a:srgbClr val="FFFFFF"/>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452557" y="2691928"/>
            <a:ext cx="8231744" cy="1772840"/>
          </a:xfrm>
          <a:prstGeom prst="rect">
            <a:avLst/>
          </a:prstGeom>
        </p:spPr>
        <p:txBody>
          <a:bodyPr lIns="68589" tIns="34295" rIns="68589" bIns="34295">
            <a:noAutofit/>
          </a:bodyPr>
          <a:lstStyle>
            <a:lvl1pPr marL="0" indent="0" algn="ctr">
              <a:buNone/>
              <a:defRPr sz="180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33740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a:prstGeom prst="rect">
            <a:avLst/>
          </a:prstGeo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a:prstGeom prst="rect">
            <a:avLst/>
          </a:prstGeo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a:prstGeom prst="rect">
            <a:avLst/>
          </a:prstGeo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10794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Section Title w/ Image 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pic>
        <p:nvPicPr>
          <p:cNvPr id="13" name="Picture 12"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8644072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25" name="Text Placeholder 11"/>
          <p:cNvSpPr>
            <a:spLocks noGrp="1"/>
          </p:cNvSpPr>
          <p:nvPr>
            <p:ph type="body" sz="quarter" idx="13" hasCustomPrompt="1"/>
          </p:nvPr>
        </p:nvSpPr>
        <p:spPr>
          <a:xfrm>
            <a:off x="4791075" y="4066302"/>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9" name="Text Placeholder 2"/>
          <p:cNvSpPr>
            <a:spLocks noGrp="1"/>
          </p:cNvSpPr>
          <p:nvPr>
            <p:ph type="body" idx="16"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2"/>
          <p:cNvSpPr>
            <a:spLocks noGrp="1"/>
          </p:cNvSpPr>
          <p:nvPr>
            <p:ph sz="quarter" idx="22"/>
          </p:nvPr>
        </p:nvSpPr>
        <p:spPr>
          <a:xfrm>
            <a:off x="258057" y="1209296"/>
            <a:ext cx="4172656"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23"/>
          </p:nvPr>
        </p:nvSpPr>
        <p:spPr>
          <a:xfrm>
            <a:off x="4791075" y="1209296"/>
            <a:ext cx="4100514"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5506175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Split Page Spruce Green">
    <p:bg>
      <p:bgPr>
        <a:solidFill>
          <a:srgbClr val="009530"/>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6129" y="196454"/>
            <a:ext cx="3882448" cy="953690"/>
          </a:xfrm>
        </p:spPr>
        <p:txBody>
          <a:bodyPr anchor="t" anchorCtr="0"/>
          <a:lstStyle>
            <a:lvl1pPr algn="l">
              <a:defRPr>
                <a:solidFill>
                  <a:schemeClr val="bg1"/>
                </a:solidFill>
              </a:defRPr>
            </a:lvl1pPr>
          </a:lstStyle>
          <a:p>
            <a:r>
              <a:rPr lang="en-US" dirty="0"/>
              <a:t>Click to edit title</a:t>
            </a:r>
          </a:p>
        </p:txBody>
      </p:sp>
      <p:sp>
        <p:nvSpPr>
          <p:cNvPr id="3" name="Rectangle 2"/>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14"/>
          <p:cNvSpPr>
            <a:spLocks noGrp="1"/>
          </p:cNvSpPr>
          <p:nvPr>
            <p:ph sz="quarter" idx="12" hasCustomPrompt="1"/>
          </p:nvPr>
        </p:nvSpPr>
        <p:spPr>
          <a:xfrm>
            <a:off x="4571999" y="0"/>
            <a:ext cx="4572000" cy="5143500"/>
          </a:xfrm>
        </p:spPr>
        <p:txBody>
          <a:bodyPr lIns="274320" tIns="1691640" anchor="t" anchorCtr="0">
            <a:noAutofit/>
          </a:bodyPr>
          <a:lstStyle>
            <a:lvl1pPr>
              <a:buClr>
                <a:srgbClr val="009530"/>
              </a:buClr>
              <a:buFont typeface="Arial" pitchFamily="34" charset="0"/>
              <a:buChar char="&gt;"/>
              <a:defRPr sz="1500">
                <a:solidFill>
                  <a:srgbClr val="009530"/>
                </a:solidFill>
              </a:defRPr>
            </a:lvl1pPr>
            <a:lvl2pPr marL="346472" indent="-166688">
              <a:buClr>
                <a:srgbClr val="626469"/>
              </a:buClr>
              <a:buFont typeface="SE Rounded Medium" pitchFamily="50" charset="0"/>
              <a:buChar char="&gt;"/>
              <a:defRPr sz="1350">
                <a:solidFill>
                  <a:srgbClr val="626469"/>
                </a:solidFill>
              </a:defRPr>
            </a:lvl2pPr>
            <a:lvl3pPr marL="514350" marR="0" indent="-163116" algn="l" defTabSz="685800" rtl="0" eaLnBrk="1" fontAlgn="auto" latinLnBrk="0" hangingPunct="1">
              <a:lnSpc>
                <a:spcPct val="100000"/>
              </a:lnSpc>
              <a:spcBef>
                <a:spcPct val="20000"/>
              </a:spcBef>
              <a:spcAft>
                <a:spcPts val="0"/>
              </a:spcAft>
              <a:buClr>
                <a:srgbClr val="626469"/>
              </a:buClr>
              <a:buSzTx/>
              <a:buFont typeface="Arial" pitchFamily="34" charset="0"/>
              <a:buChar char="-"/>
              <a:tabLst/>
              <a:defRPr sz="1200">
                <a:solidFill>
                  <a:srgbClr val="626469"/>
                </a:solidFill>
              </a:defRPr>
            </a:lvl3pPr>
            <a:lvl4pPr marL="685800" indent="-171450">
              <a:buClr>
                <a:srgbClr val="626469"/>
              </a:buClr>
              <a:buFont typeface="Arial" pitchFamily="34" charset="0"/>
              <a:buChar char="-"/>
              <a:defRPr sz="1050">
                <a:solidFill>
                  <a:srgbClr val="626469"/>
                </a:solidFill>
              </a:defRPr>
            </a:lvl4pPr>
            <a:lvl5pPr>
              <a:defRPr sz="1500">
                <a:solidFill>
                  <a:schemeClr val="bg1"/>
                </a:solidFill>
              </a:defRPr>
            </a:lvl5pPr>
          </a:lstStyle>
          <a:p>
            <a:pPr lvl="0"/>
            <a:r>
              <a:rPr lang="en-US" dirty="0"/>
              <a:t>Paragraph, bullets or photography can be used here.</a:t>
            </a:r>
          </a:p>
          <a:p>
            <a:pPr lvl="1"/>
            <a:r>
              <a:rPr lang="en-US" dirty="0"/>
              <a:t>Bullet</a:t>
            </a:r>
          </a:p>
          <a:p>
            <a:pPr lvl="2"/>
            <a:r>
              <a:rPr lang="en-US" dirty="0"/>
              <a:t>Second level</a:t>
            </a:r>
          </a:p>
          <a:p>
            <a:pPr lvl="3"/>
            <a:r>
              <a:rPr lang="en-US" dirty="0"/>
              <a:t>Third level</a:t>
            </a:r>
          </a:p>
        </p:txBody>
      </p:sp>
      <p:sp>
        <p:nvSpPr>
          <p:cNvPr id="10" name="Text Placeholder 11"/>
          <p:cNvSpPr>
            <a:spLocks noGrp="1"/>
          </p:cNvSpPr>
          <p:nvPr>
            <p:ph type="body" sz="quarter" idx="15" hasCustomPrompt="1"/>
          </p:nvPr>
        </p:nvSpPr>
        <p:spPr>
          <a:xfrm>
            <a:off x="456357" y="1222772"/>
            <a:ext cx="3890556" cy="3315891"/>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9" name="TextBox 8"/>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3649378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6_Instructional">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456129" y="196455"/>
            <a:ext cx="8230552" cy="369332"/>
          </a:xfrm>
          <a:prstGeom prst="rect">
            <a:avLst/>
          </a:prstGeom>
        </p:spPr>
        <p:txBody>
          <a:bodyPr anchor="t" anchorCtr="0"/>
          <a:lstStyle>
            <a:lvl1pPr algn="l">
              <a:defRPr/>
            </a:lvl1pPr>
          </a:lstStyle>
          <a:p>
            <a:r>
              <a:rPr lang="en-US" dirty="0"/>
              <a:t>Click to edit title</a:t>
            </a:r>
          </a:p>
        </p:txBody>
      </p:sp>
      <p:sp>
        <p:nvSpPr>
          <p:cNvPr id="8" name="Picture Placeholder 7"/>
          <p:cNvSpPr>
            <a:spLocks noGrp="1"/>
          </p:cNvSpPr>
          <p:nvPr>
            <p:ph type="pic" sz="quarter" idx="13" hasCustomPrompt="1"/>
          </p:nvPr>
        </p:nvSpPr>
        <p:spPr>
          <a:xfrm>
            <a:off x="3672844" y="1133475"/>
            <a:ext cx="5013837" cy="215444"/>
          </a:xfrm>
          <a:prstGeom prst="rect">
            <a:avLst/>
          </a:prstGeom>
        </p:spPr>
        <p:txBody>
          <a:bodyPr/>
          <a:lstStyle>
            <a:lvl1pPr marL="0" indent="0">
              <a:buNone/>
              <a:defRPr/>
            </a:lvl1pPr>
          </a:lstStyle>
          <a:p>
            <a:r>
              <a:rPr lang="en-US" dirty="0"/>
              <a:t>Drag picture to placeholder or click icon to add</a:t>
            </a:r>
          </a:p>
        </p:txBody>
      </p:sp>
      <p:sp>
        <p:nvSpPr>
          <p:cNvPr id="10" name="Text Placeholder 9"/>
          <p:cNvSpPr>
            <a:spLocks noGrp="1"/>
          </p:cNvSpPr>
          <p:nvPr>
            <p:ph type="body" sz="quarter" idx="14"/>
          </p:nvPr>
        </p:nvSpPr>
        <p:spPr>
          <a:xfrm>
            <a:off x="456447" y="1133475"/>
            <a:ext cx="3112275" cy="1478353"/>
          </a:xfrm>
          <a:prstGeom prst="rect">
            <a:avLst/>
          </a:prstGeom>
        </p:spPr>
        <p:txBody>
          <a:bodyPr anchor="t" anchorCtr="0"/>
          <a:lstStyle>
            <a:lvl1pPr marL="0" indent="0">
              <a:buFontTx/>
              <a:buNone/>
              <a:defRPr lang="en-US" sz="1700" kern="1200" baseline="0" dirty="0" smtClean="0">
                <a:solidFill>
                  <a:srgbClr val="009530"/>
                </a:solidFill>
                <a:latin typeface="Arial" pitchFamily="34" charset="0"/>
                <a:ea typeface="+mn-ea"/>
                <a:cs typeface="Arial" pitchFamily="34" charset="0"/>
              </a:defRPr>
            </a:lvl1pPr>
            <a:lvl2pPr>
              <a:defRPr lang="en-US" sz="1500" kern="1200" dirty="0" smtClean="0">
                <a:solidFill>
                  <a:srgbClr val="626469"/>
                </a:solidFill>
                <a:latin typeface="Arial" pitchFamily="34" charset="0"/>
                <a:ea typeface="+mn-ea"/>
                <a:cs typeface="Arial" pitchFamily="34" charset="0"/>
              </a:defRPr>
            </a:lvl2pPr>
            <a:lvl3pPr>
              <a:defRPr lang="en-US" sz="1400" kern="1200" dirty="0" smtClean="0">
                <a:solidFill>
                  <a:srgbClr val="626469"/>
                </a:solidFill>
                <a:latin typeface="Arial" pitchFamily="34" charset="0"/>
                <a:ea typeface="+mn-ea"/>
                <a:cs typeface="Arial" pitchFamily="34" charset="0"/>
              </a:defRPr>
            </a:lvl3pPr>
            <a:lvl4pPr>
              <a:defRPr lang="en-US" sz="1200" kern="1200" baseline="0" dirty="0" smtClean="0">
                <a:solidFill>
                  <a:srgbClr val="626469"/>
                </a:solidFill>
                <a:latin typeface="Arial" pitchFamily="34" charset="0"/>
                <a:ea typeface="+mn-ea"/>
                <a:cs typeface="Arial" pitchFamily="34" charset="0"/>
              </a:defRPr>
            </a:lvl4pPr>
            <a:lvl5pPr>
              <a:defRPr lang="en-US" sz="1100" kern="1200" baseline="0" dirty="0" smtClean="0">
                <a:solidFill>
                  <a:srgbClr val="626469"/>
                </a:solidFill>
                <a:latin typeface="Arial" pitchFamily="34" charset="0"/>
                <a:ea typeface="+mn-ea"/>
                <a:cs typeface="Arial" pitchFamily="34" charset="0"/>
              </a:defRPr>
            </a:lvl5pPr>
          </a:lstStyle>
          <a:p>
            <a:pPr marL="169091" lvl="0" indent="-169091" algn="l" defTabSz="685891" rtl="0" eaLnBrk="1" latinLnBrk="0" hangingPunct="1">
              <a:spcBef>
                <a:spcPct val="20000"/>
              </a:spcBef>
              <a:buClr>
                <a:srgbClr val="009530"/>
              </a:buClr>
              <a:buFont typeface="Arial" pitchFamily="34" charset="0"/>
              <a:buChar char="&gt;"/>
            </a:pPr>
            <a:r>
              <a:rPr lang="en-US" dirty="0"/>
              <a:t>Click to edit Master text styles</a:t>
            </a:r>
          </a:p>
          <a:p>
            <a:pPr marL="169091" lvl="1" indent="-169091" algn="l" defTabSz="685891" rtl="0" eaLnBrk="1" latinLnBrk="0" hangingPunct="1">
              <a:spcBef>
                <a:spcPct val="20000"/>
              </a:spcBef>
              <a:buClr>
                <a:srgbClr val="009530"/>
              </a:buClr>
              <a:buFont typeface="Arial" pitchFamily="34" charset="0"/>
              <a:buChar char="&gt;"/>
            </a:pPr>
            <a:r>
              <a:rPr lang="en-US" dirty="0"/>
              <a:t>Second level</a:t>
            </a:r>
          </a:p>
          <a:p>
            <a:pPr marL="169091" lvl="2" indent="-169091" algn="l" defTabSz="685891" rtl="0" eaLnBrk="1" latinLnBrk="0" hangingPunct="1">
              <a:spcBef>
                <a:spcPct val="20000"/>
              </a:spcBef>
              <a:buClr>
                <a:srgbClr val="009530"/>
              </a:buClr>
              <a:buFont typeface="Arial" pitchFamily="34" charset="0"/>
              <a:buChar char="&gt;"/>
            </a:pPr>
            <a:r>
              <a:rPr lang="en-US" dirty="0"/>
              <a:t>Third level</a:t>
            </a:r>
          </a:p>
          <a:p>
            <a:pPr marL="169091" lvl="3" indent="-169091" algn="l" defTabSz="685891" rtl="0" eaLnBrk="1" latinLnBrk="0" hangingPunct="1">
              <a:spcBef>
                <a:spcPct val="20000"/>
              </a:spcBef>
              <a:buClr>
                <a:srgbClr val="009530"/>
              </a:buClr>
              <a:buFont typeface="Arial" pitchFamily="34" charset="0"/>
              <a:buChar char="&gt;"/>
            </a:pPr>
            <a:r>
              <a:rPr lang="en-US" dirty="0"/>
              <a:t>Fourth level</a:t>
            </a:r>
          </a:p>
          <a:p>
            <a:pPr marL="169091" lvl="4" indent="-169091" algn="l" defTabSz="685891" rtl="0" eaLnBrk="1" latinLnBrk="0" hangingPunct="1">
              <a:spcBef>
                <a:spcPct val="20000"/>
              </a:spcBef>
              <a:buClr>
                <a:srgbClr val="009530"/>
              </a:buClr>
              <a:buFont typeface="Arial" pitchFamily="34" charset="0"/>
              <a:buChar char="&gt;"/>
            </a:pPr>
            <a:r>
              <a:rPr lang="en-US" dirty="0"/>
              <a:t>Fifth level</a:t>
            </a:r>
          </a:p>
        </p:txBody>
      </p:sp>
      <p:sp>
        <p:nvSpPr>
          <p:cNvPr id="9" name="Text Placeholder 8"/>
          <p:cNvSpPr>
            <a:spLocks noGrp="1"/>
          </p:cNvSpPr>
          <p:nvPr>
            <p:ph type="body" sz="quarter" idx="15" hasCustomPrompt="1"/>
          </p:nvPr>
        </p:nvSpPr>
        <p:spPr>
          <a:xfrm>
            <a:off x="3672843" y="4057650"/>
            <a:ext cx="5013838" cy="215444"/>
          </a:xfrm>
          <a:prstGeom prst="rect">
            <a:avLst/>
          </a:prstGeom>
        </p:spPr>
        <p:txBody>
          <a:bodyPr/>
          <a:lstStyle>
            <a:lvl1pPr marL="0" indent="0">
              <a:buFontTx/>
              <a:buNone/>
              <a:tabLst/>
              <a:defRPr sz="1400">
                <a:solidFill>
                  <a:srgbClr val="626469"/>
                </a:solidFill>
              </a:defRPr>
            </a:lvl1pPr>
          </a:lstStyle>
          <a:p>
            <a:pPr lvl="0"/>
            <a:r>
              <a:rPr lang="en-US" dirty="0"/>
              <a:t>Caption text</a:t>
            </a:r>
          </a:p>
        </p:txBody>
      </p:sp>
      <p:sp>
        <p:nvSpPr>
          <p:cNvPr id="12" name="TextBox 11"/>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14486389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169277"/>
          </a:xfrm>
          <a:prstGeom prst="rect">
            <a:avLst/>
          </a:prstGeom>
          <a:solidFill>
            <a:srgbClr val="8E8F93">
              <a:alpha val="20000"/>
            </a:srgbClr>
          </a:solidFill>
        </p:spPr>
        <p:txBody>
          <a:bodyPr/>
          <a:lstStyle>
            <a:lvl1pPr marL="0" indent="0">
              <a:buNone/>
              <a:defRPr sz="1100">
                <a:solidFill>
                  <a:schemeClr val="accent2">
                    <a:lumMod val="60000"/>
                    <a:lumOff val="40000"/>
                  </a:schemeClr>
                </a:solidFill>
              </a:defRPr>
            </a:lvl1pPr>
          </a:lstStyle>
          <a:p>
            <a:r>
              <a:rPr lang="en-US" dirty="0"/>
              <a:t>Drag Your Image Here</a:t>
            </a:r>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dirty="0"/>
              <a:t>Click To Edit Master Title Style</a:t>
            </a:r>
          </a:p>
        </p:txBody>
      </p:sp>
      <p:sp>
        <p:nvSpPr>
          <p:cNvPr id="9" name="Subtitle 2"/>
          <p:cNvSpPr>
            <a:spLocks noGrp="1"/>
          </p:cNvSpPr>
          <p:nvPr>
            <p:ph type="subTitle" idx="1" hasCustomPrompt="1"/>
          </p:nvPr>
        </p:nvSpPr>
        <p:spPr>
          <a:xfrm>
            <a:off x="252414" y="2566267"/>
            <a:ext cx="8673872" cy="311624"/>
          </a:xfrm>
          <a:prstGeom prst="rect">
            <a:avLst/>
          </a:prstGeom>
        </p:spPr>
        <p:txBody>
          <a:bodyPr lIns="0" tIns="0" rIns="0" bIns="0">
            <a:spAutoFit/>
          </a:bodyPr>
          <a:lstStyle>
            <a:lvl1pPr marL="0" indent="0" algn="l">
              <a:buNone/>
              <a:defRPr sz="2000" baseline="0">
                <a:solidFill>
                  <a:schemeClr val="tx1">
                    <a:tint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Click to Edit Optional Subtitle</a:t>
            </a:r>
          </a:p>
        </p:txBody>
      </p:sp>
      <p:sp>
        <p:nvSpPr>
          <p:cNvPr id="11" name="Rectangle 10"/>
          <p:cNvSpPr/>
          <p:nvPr userDrawn="1"/>
        </p:nvSpPr>
        <p:spPr>
          <a:xfrm flipV="1">
            <a:off x="0" y="3711678"/>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2" name="Text Placeholder 13"/>
          <p:cNvSpPr>
            <a:spLocks noGrp="1"/>
          </p:cNvSpPr>
          <p:nvPr>
            <p:ph type="body" sz="quarter" idx="11" hasCustomPrompt="1"/>
          </p:nvPr>
        </p:nvSpPr>
        <p:spPr>
          <a:xfrm>
            <a:off x="252414" y="3954255"/>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dirty="0"/>
              <a:t>Presented by:</a:t>
            </a:r>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8" name="Footer Placeholder 4"/>
          <p:cNvSpPr>
            <a:spLocks noGrp="1"/>
          </p:cNvSpPr>
          <p:nvPr>
            <p:ph type="ftr" sz="quarter" idx="3"/>
          </p:nvPr>
        </p:nvSpPr>
        <p:spPr>
          <a:xfrm>
            <a:off x="252414"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endParaRPr lang="en-US" dirty="0"/>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2" y="4509591"/>
            <a:ext cx="1922297" cy="530004"/>
          </a:xfrm>
          <a:prstGeom prst="rect">
            <a:avLst/>
          </a:prstGeom>
        </p:spPr>
      </p:pic>
    </p:spTree>
    <p:extLst>
      <p:ext uri="{BB962C8B-B14F-4D97-AF65-F5344CB8AC3E}">
        <p14:creationId xmlns:p14="http://schemas.microsoft.com/office/powerpoint/2010/main" val="23975712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4"/>
            <a:ext cx="8229600" cy="369332"/>
          </a:xfrm>
          <a:prstGeom prst="rect">
            <a:avLst/>
          </a:prstGeom>
        </p:spPr>
        <p:txBody>
          <a:bodyPr/>
          <a:lstStyle>
            <a:lvl1pPr algn="l">
              <a:defRPr/>
            </a:lvl1pPr>
          </a:lstStyle>
          <a:p>
            <a:r>
              <a:rPr lang="en-US" noProof="0" dirty="0"/>
              <a:t>Headline</a:t>
            </a:r>
          </a:p>
        </p:txBody>
      </p:sp>
      <p:sp>
        <p:nvSpPr>
          <p:cNvPr id="3" name="Content Placeholder 2"/>
          <p:cNvSpPr>
            <a:spLocks noGrp="1"/>
          </p:cNvSpPr>
          <p:nvPr>
            <p:ph idx="1"/>
          </p:nvPr>
        </p:nvSpPr>
        <p:spPr>
          <a:xfrm>
            <a:off x="456129" y="1132285"/>
            <a:ext cx="8229600" cy="1405513"/>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Box 4"/>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77618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6" y="230188"/>
            <a:ext cx="8633531" cy="307777"/>
          </a:xfrm>
          <a:prstGeom prst="rect">
            <a:avLst/>
          </a:prstGeom>
        </p:spPr>
        <p:txBody>
          <a:bodyPr>
            <a:spAutoFit/>
          </a:bodyPr>
          <a:lstStyle>
            <a:lvl1pPr>
              <a:defRPr sz="2000"/>
            </a:lvl1pPr>
          </a:lstStyle>
          <a:p>
            <a:r>
              <a:rPr lang="en-US" dirty="0"/>
              <a:t>Click To Edit Master Title Style</a:t>
            </a:r>
          </a:p>
        </p:txBody>
      </p:sp>
      <p:sp>
        <p:nvSpPr>
          <p:cNvPr id="20" name="Text Placeholder 11"/>
          <p:cNvSpPr>
            <a:spLocks noGrp="1"/>
          </p:cNvSpPr>
          <p:nvPr>
            <p:ph type="body" sz="quarter" idx="13" hasCustomPrompt="1"/>
          </p:nvPr>
        </p:nvSpPr>
        <p:spPr>
          <a:xfrm>
            <a:off x="252413" y="4066302"/>
            <a:ext cx="558006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3"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quarter" idx="17"/>
          </p:nvPr>
        </p:nvSpPr>
        <p:spPr>
          <a:xfrm>
            <a:off x="252412" y="1203326"/>
            <a:ext cx="5580062" cy="1405513"/>
          </a:xfrm>
          <a:prstGeom prst="rect">
            <a:avLst/>
          </a:prstGeo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7569718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userDrawn="1"/>
        </p:nvSpPr>
        <p:spPr>
          <a:xfrm>
            <a:off x="8413653" y="4487320"/>
            <a:ext cx="465071" cy="3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hasCustomPrompt="1"/>
          </p:nvPr>
        </p:nvSpPr>
        <p:spPr>
          <a:xfrm>
            <a:off x="456129" y="1597832"/>
            <a:ext cx="8230552" cy="1102519"/>
          </a:xfrm>
        </p:spPr>
        <p:txBody>
          <a:bodyPr lIns="0" anchor="b" anchorCtr="0">
            <a:noAutofit/>
          </a:bodyPr>
          <a:lstStyle>
            <a:lvl1pPr algn="l">
              <a:defRPr sz="2700" b="1">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7199" y="2733493"/>
            <a:ext cx="8230552" cy="824903"/>
          </a:xfrm>
        </p:spPr>
        <p:txBody>
          <a:bodyPr lIns="0">
            <a:noAutofit/>
          </a:bodyPr>
          <a:lstStyle>
            <a:lvl1pPr marL="0" indent="0" algn="l">
              <a:buNone/>
              <a:defRPr sz="1650">
                <a:solidFill>
                  <a:srgbClr val="626469"/>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7319" y="3843441"/>
            <a:ext cx="6441296" cy="840581"/>
          </a:xfrm>
        </p:spPr>
        <p:txBody>
          <a:bodyPr>
            <a:normAutofit/>
          </a:bodyPr>
          <a:lstStyle>
            <a:lvl1pPr marL="0" indent="0">
              <a:buNone/>
              <a:defRPr sz="1200">
                <a:solidFill>
                  <a:srgbClr val="898989"/>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7268804" y="4428295"/>
            <a:ext cx="1418953" cy="423503"/>
          </a:xfrm>
          <a:prstGeom prst="rect">
            <a:avLst/>
          </a:prstGeom>
          <a:noFill/>
        </p:spPr>
      </p:pic>
    </p:spTree>
    <p:extLst>
      <p:ext uri="{BB962C8B-B14F-4D97-AF65-F5344CB8AC3E}">
        <p14:creationId xmlns:p14="http://schemas.microsoft.com/office/powerpoint/2010/main" val="17125819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8413653" y="4655103"/>
            <a:ext cx="465071" cy="393389"/>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hasCustomPrompt="1"/>
          </p:nvPr>
        </p:nvSpPr>
        <p:spPr>
          <a:xfrm>
            <a:off x="450059" y="1597832"/>
            <a:ext cx="8236627" cy="1102519"/>
          </a:xfrm>
        </p:spPr>
        <p:txBody>
          <a:bodyPr lIns="0" anchor="b" anchorCtr="0">
            <a:noAutofit/>
          </a:bodyPr>
          <a:lstStyle>
            <a:lvl1pPr algn="l">
              <a:defRPr sz="2700" b="1">
                <a:solidFill>
                  <a:schemeClr val="bg1"/>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9" y="2733493"/>
            <a:ext cx="8236627" cy="824903"/>
          </a:xfrm>
        </p:spPr>
        <p:txBody>
          <a:bodyPr lIns="0">
            <a:noAutofit/>
          </a:bodyPr>
          <a:lstStyle>
            <a:lvl1pPr marL="0" indent="0" algn="l">
              <a:buNone/>
              <a:defRPr sz="1650">
                <a:solidFill>
                  <a:schemeClr val="bg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3400644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Slide Bubbles">
    <p:bg>
      <p:bgPr>
        <a:solidFill>
          <a:srgbClr val="009530"/>
        </a:solidFill>
        <a:effectLst/>
      </p:bgPr>
    </p:bg>
    <p:spTree>
      <p:nvGrpSpPr>
        <p:cNvPr id="1" name=""/>
        <p:cNvGrpSpPr/>
        <p:nvPr/>
      </p:nvGrpSpPr>
      <p:grpSpPr>
        <a:xfrm>
          <a:off x="0" y="0"/>
          <a:ext cx="0" cy="0"/>
          <a:chOff x="0" y="0"/>
          <a:chExt cx="0" cy="0"/>
        </a:xfrm>
      </p:grpSpPr>
      <p:pic>
        <p:nvPicPr>
          <p:cNvPr id="8" name="Picture 7" descr="023611862_prevstill.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318" t="14066" r="17976" b="9228"/>
          <a:stretch/>
        </p:blipFill>
        <p:spPr>
          <a:xfrm>
            <a:off x="0" y="-15474"/>
            <a:ext cx="9144000" cy="5174447"/>
          </a:xfrm>
          <a:prstGeom prst="rect">
            <a:avLst/>
          </a:prstGeom>
        </p:spPr>
      </p:pic>
      <p:sp>
        <p:nvSpPr>
          <p:cNvPr id="2" name="Title 1"/>
          <p:cNvSpPr>
            <a:spLocks noGrp="1"/>
          </p:cNvSpPr>
          <p:nvPr>
            <p:ph type="ctrTitle" hasCustomPrompt="1"/>
          </p:nvPr>
        </p:nvSpPr>
        <p:spPr>
          <a:xfrm>
            <a:off x="450059" y="1597832"/>
            <a:ext cx="8236627" cy="1102519"/>
          </a:xfrm>
        </p:spPr>
        <p:txBody>
          <a:bodyPr lIns="0" anchor="b" anchorCtr="0">
            <a:noAutofit/>
          </a:bodyPr>
          <a:lstStyle>
            <a:lvl1pPr algn="l">
              <a:defRPr sz="2700" b="1">
                <a:solidFill>
                  <a:schemeClr val="bg1"/>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9" y="2733493"/>
            <a:ext cx="8236627" cy="824903"/>
          </a:xfrm>
        </p:spPr>
        <p:txBody>
          <a:bodyPr lIns="0">
            <a:noAutofit/>
          </a:bodyPr>
          <a:lstStyle>
            <a:lvl1pPr marL="0" indent="0" algn="l">
              <a:buNone/>
              <a:defRPr sz="1650">
                <a:solidFill>
                  <a:schemeClr val="bg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17379901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Slide City">
    <p:bg>
      <p:bgPr>
        <a:solidFill>
          <a:srgbClr val="009530"/>
        </a:solidFill>
        <a:effectLst/>
      </p:bgPr>
    </p:bg>
    <p:spTree>
      <p:nvGrpSpPr>
        <p:cNvPr id="1" name=""/>
        <p:cNvGrpSpPr/>
        <p:nvPr/>
      </p:nvGrpSpPr>
      <p:grpSpPr>
        <a:xfrm>
          <a:off x="0" y="0"/>
          <a:ext cx="0" cy="0"/>
          <a:chOff x="0" y="0"/>
          <a:chExt cx="0" cy="0"/>
        </a:xfrm>
      </p:grpSpPr>
      <p:pic>
        <p:nvPicPr>
          <p:cNvPr id="10" name="Picture 9" descr="city_36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4003" t="1175" r="6116" b="9373"/>
          <a:stretch/>
        </p:blipFill>
        <p:spPr>
          <a:xfrm>
            <a:off x="-52932" y="-47962"/>
            <a:ext cx="9249864" cy="5239424"/>
          </a:xfrm>
          <a:prstGeom prst="rect">
            <a:avLst/>
          </a:prstGeom>
          <a:noFill/>
          <a:ln>
            <a:noFill/>
          </a:ln>
        </p:spPr>
      </p:pic>
      <p:sp>
        <p:nvSpPr>
          <p:cNvPr id="2" name="Title 1"/>
          <p:cNvSpPr>
            <a:spLocks noGrp="1"/>
          </p:cNvSpPr>
          <p:nvPr>
            <p:ph type="ctrTitle" hasCustomPrompt="1"/>
          </p:nvPr>
        </p:nvSpPr>
        <p:spPr>
          <a:xfrm>
            <a:off x="450059" y="1597832"/>
            <a:ext cx="8236627" cy="1102519"/>
          </a:xfrm>
        </p:spPr>
        <p:txBody>
          <a:bodyPr lIns="0" anchor="b" anchorCtr="0">
            <a:noAutofit/>
          </a:bodyPr>
          <a:lstStyle>
            <a:lvl1pPr algn="l">
              <a:defRPr sz="2700" b="1">
                <a:solidFill>
                  <a:srgbClr val="009530"/>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9" y="2733493"/>
            <a:ext cx="8236627" cy="824903"/>
          </a:xfrm>
        </p:spPr>
        <p:txBody>
          <a:bodyPr lIns="0">
            <a:noAutofit/>
          </a:bodyPr>
          <a:lstStyle>
            <a:lvl1pPr marL="0" indent="0" algn="l">
              <a:buNone/>
              <a:defRPr sz="1650">
                <a:solidFill>
                  <a:srgbClr val="009530"/>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10122516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lide Light Image">
    <p:bg>
      <p:bgPr>
        <a:solidFill>
          <a:srgbClr val="009530"/>
        </a:solidFill>
        <a:effectLst/>
      </p:bgPr>
    </p:bg>
    <p:spTree>
      <p:nvGrpSpPr>
        <p:cNvPr id="1" name=""/>
        <p:cNvGrpSpPr/>
        <p:nvPr/>
      </p:nvGrpSpPr>
      <p:grpSpPr>
        <a:xfrm>
          <a:off x="0" y="0"/>
          <a:ext cx="0" cy="0"/>
          <a:chOff x="0" y="0"/>
          <a:chExt cx="0" cy="0"/>
        </a:xfrm>
      </p:grpSpPr>
      <p:pic>
        <p:nvPicPr>
          <p:cNvPr id="8" name="Picture 7" descr="Cover_UJH1374_layers_v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5"/>
          <a:stretch/>
        </p:blipFill>
        <p:spPr>
          <a:xfrm>
            <a:off x="2" y="0"/>
            <a:ext cx="9143999" cy="5143500"/>
          </a:xfrm>
          <a:prstGeom prst="rect">
            <a:avLst/>
          </a:prstGeom>
        </p:spPr>
      </p:pic>
      <p:sp>
        <p:nvSpPr>
          <p:cNvPr id="2" name="Title 1"/>
          <p:cNvSpPr>
            <a:spLocks noGrp="1"/>
          </p:cNvSpPr>
          <p:nvPr>
            <p:ph type="ctrTitle" hasCustomPrompt="1"/>
          </p:nvPr>
        </p:nvSpPr>
        <p:spPr>
          <a:xfrm>
            <a:off x="450054" y="1597832"/>
            <a:ext cx="6156574" cy="1102519"/>
          </a:xfrm>
        </p:spPr>
        <p:txBody>
          <a:bodyPr lIns="0" anchor="b" anchorCtr="0">
            <a:noAutofit/>
          </a:bodyPr>
          <a:lstStyle>
            <a:lvl1pPr algn="l">
              <a:defRPr sz="2700" b="1">
                <a:solidFill>
                  <a:srgbClr val="FFFFFF"/>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4" y="2733493"/>
            <a:ext cx="6156574" cy="824903"/>
          </a:xfrm>
        </p:spPr>
        <p:txBody>
          <a:bodyPr lIns="0">
            <a:noAutofit/>
          </a:bodyPr>
          <a:lstStyle>
            <a:lvl1pPr marL="0" indent="0" algn="l">
              <a:buNone/>
              <a:defRPr sz="1650">
                <a:solidFill>
                  <a:srgbClr val="FFFFFF"/>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651479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5"/>
            <a:ext cx="8229600" cy="822722"/>
          </a:xfrm>
        </p:spPr>
        <p:txBody>
          <a:bodyPr/>
          <a:lstStyle>
            <a:lvl1pPr algn="l">
              <a:defRPr/>
            </a:lvl1pPr>
          </a:lstStyle>
          <a:p>
            <a:r>
              <a:rPr lang="en-US" noProof="0" dirty="0"/>
              <a:t>Headline</a:t>
            </a:r>
          </a:p>
        </p:txBody>
      </p:sp>
      <p:sp>
        <p:nvSpPr>
          <p:cNvPr id="3" name="Content Placeholder 2"/>
          <p:cNvSpPr>
            <a:spLocks noGrp="1"/>
          </p:cNvSpPr>
          <p:nvPr>
            <p:ph idx="1"/>
          </p:nvPr>
        </p:nvSpPr>
        <p:spPr>
          <a:xfrm>
            <a:off x="456129" y="1132289"/>
            <a:ext cx="8229600" cy="3487165"/>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425955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structional">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456129" y="196459"/>
            <a:ext cx="8230552" cy="832246"/>
          </a:xfrm>
        </p:spPr>
        <p:txBody>
          <a:bodyPr anchor="t" anchorCtr="0"/>
          <a:lstStyle>
            <a:lvl1pPr algn="l">
              <a:defRPr/>
            </a:lvl1pPr>
          </a:lstStyle>
          <a:p>
            <a:r>
              <a:rPr lang="en-US" dirty="0"/>
              <a:t>Click to edit title</a:t>
            </a:r>
          </a:p>
        </p:txBody>
      </p:sp>
      <p:sp>
        <p:nvSpPr>
          <p:cNvPr id="8" name="Picture Placeholder 7"/>
          <p:cNvSpPr>
            <a:spLocks noGrp="1"/>
          </p:cNvSpPr>
          <p:nvPr>
            <p:ph type="pic" sz="quarter" idx="13" hasCustomPrompt="1"/>
          </p:nvPr>
        </p:nvSpPr>
        <p:spPr>
          <a:xfrm>
            <a:off x="3672849" y="1133478"/>
            <a:ext cx="5013837" cy="2816072"/>
          </a:xfrm>
        </p:spPr>
        <p:txBody>
          <a:bodyPr/>
          <a:lstStyle>
            <a:lvl1pPr marL="0" indent="0">
              <a:buNone/>
              <a:defRPr/>
            </a:lvl1pPr>
          </a:lstStyle>
          <a:p>
            <a:r>
              <a:rPr lang="en-US" dirty="0"/>
              <a:t>Drag picture to placeholder or click icon to add</a:t>
            </a:r>
          </a:p>
        </p:txBody>
      </p:sp>
      <p:sp>
        <p:nvSpPr>
          <p:cNvPr id="10" name="Text Placeholder 9"/>
          <p:cNvSpPr>
            <a:spLocks noGrp="1"/>
          </p:cNvSpPr>
          <p:nvPr>
            <p:ph type="body" sz="quarter" idx="14"/>
          </p:nvPr>
        </p:nvSpPr>
        <p:spPr>
          <a:xfrm>
            <a:off x="456452" y="1133479"/>
            <a:ext cx="3112275" cy="3495676"/>
          </a:xfrm>
        </p:spPr>
        <p:txBody>
          <a:bodyPr anchor="t" anchorCtr="0"/>
          <a:lstStyle>
            <a:lvl1pPr marL="0" indent="0">
              <a:buFontTx/>
              <a:buNone/>
              <a:defRPr lang="en-US" sz="1650" kern="1200" baseline="0" dirty="0" smtClean="0">
                <a:solidFill>
                  <a:srgbClr val="009530"/>
                </a:solidFill>
                <a:latin typeface="Arial" pitchFamily="34" charset="0"/>
                <a:ea typeface="+mn-ea"/>
                <a:cs typeface="Arial" pitchFamily="34" charset="0"/>
              </a:defRPr>
            </a:lvl1pPr>
            <a:lvl2pPr>
              <a:defRPr lang="en-US" sz="1500" kern="1200" dirty="0" smtClean="0">
                <a:solidFill>
                  <a:srgbClr val="626469"/>
                </a:solidFill>
                <a:latin typeface="Arial" pitchFamily="34" charset="0"/>
                <a:ea typeface="+mn-ea"/>
                <a:cs typeface="Arial" pitchFamily="34" charset="0"/>
              </a:defRPr>
            </a:lvl2pPr>
            <a:lvl3pPr>
              <a:defRPr lang="en-US" sz="1350" kern="1200" dirty="0" smtClean="0">
                <a:solidFill>
                  <a:srgbClr val="626469"/>
                </a:solidFill>
                <a:latin typeface="Arial" pitchFamily="34" charset="0"/>
                <a:ea typeface="+mn-ea"/>
                <a:cs typeface="Arial" pitchFamily="34" charset="0"/>
              </a:defRPr>
            </a:lvl3pPr>
            <a:lvl4pPr>
              <a:defRPr lang="en-US" sz="1200" kern="1200" baseline="0" dirty="0" smtClean="0">
                <a:solidFill>
                  <a:srgbClr val="626469"/>
                </a:solidFill>
                <a:latin typeface="Arial" pitchFamily="34" charset="0"/>
                <a:ea typeface="+mn-ea"/>
                <a:cs typeface="Arial" pitchFamily="34" charset="0"/>
              </a:defRPr>
            </a:lvl4pPr>
            <a:lvl5pPr>
              <a:defRPr lang="en-US" sz="1050" kern="1200" baseline="0" dirty="0" smtClean="0">
                <a:solidFill>
                  <a:srgbClr val="626469"/>
                </a:solidFill>
                <a:latin typeface="Arial" pitchFamily="34" charset="0"/>
                <a:ea typeface="+mn-ea"/>
                <a:cs typeface="Arial" pitchFamily="34" charset="0"/>
              </a:defRPr>
            </a:lvl5pPr>
          </a:lstStyle>
          <a:p>
            <a:pPr marL="169069" lvl="0" indent="-169069" algn="l" defTabSz="685800" rtl="0" eaLnBrk="1" latinLnBrk="0" hangingPunct="1">
              <a:spcBef>
                <a:spcPct val="20000"/>
              </a:spcBef>
              <a:buClr>
                <a:srgbClr val="009530"/>
              </a:buClr>
              <a:buFont typeface="Arial" pitchFamily="34" charset="0"/>
              <a:buChar char="&gt;"/>
            </a:pPr>
            <a:r>
              <a:rPr lang="en-US"/>
              <a:t>Click to edit Master text styles</a:t>
            </a:r>
          </a:p>
          <a:p>
            <a:pPr marL="169069" lvl="1" indent="-169069" algn="l" defTabSz="685800" rtl="0" eaLnBrk="1" latinLnBrk="0" hangingPunct="1">
              <a:spcBef>
                <a:spcPct val="20000"/>
              </a:spcBef>
              <a:buClr>
                <a:srgbClr val="009530"/>
              </a:buClr>
              <a:buFont typeface="Arial" pitchFamily="34" charset="0"/>
              <a:buChar char="&gt;"/>
            </a:pPr>
            <a:r>
              <a:rPr lang="en-US"/>
              <a:t>Second level</a:t>
            </a:r>
          </a:p>
          <a:p>
            <a:pPr marL="169069" lvl="2" indent="-169069" algn="l" defTabSz="685800" rtl="0" eaLnBrk="1" latinLnBrk="0" hangingPunct="1">
              <a:spcBef>
                <a:spcPct val="20000"/>
              </a:spcBef>
              <a:buClr>
                <a:srgbClr val="009530"/>
              </a:buClr>
              <a:buFont typeface="Arial" pitchFamily="34" charset="0"/>
              <a:buChar char="&gt;"/>
            </a:pPr>
            <a:r>
              <a:rPr lang="en-US"/>
              <a:t>Third level</a:t>
            </a:r>
          </a:p>
          <a:p>
            <a:pPr marL="169069" lvl="3" indent="-169069" algn="l" defTabSz="685800" rtl="0" eaLnBrk="1" latinLnBrk="0" hangingPunct="1">
              <a:spcBef>
                <a:spcPct val="20000"/>
              </a:spcBef>
              <a:buClr>
                <a:srgbClr val="009530"/>
              </a:buClr>
              <a:buFont typeface="Arial" pitchFamily="34" charset="0"/>
              <a:buChar char="&gt;"/>
            </a:pPr>
            <a:r>
              <a:rPr lang="en-US"/>
              <a:t>Fourth level</a:t>
            </a:r>
          </a:p>
          <a:p>
            <a:pPr marL="169069" lvl="4" indent="-169069" algn="l" defTabSz="685800" rtl="0" eaLnBrk="1" latinLnBrk="0" hangingPunct="1">
              <a:spcBef>
                <a:spcPct val="20000"/>
              </a:spcBef>
              <a:buClr>
                <a:srgbClr val="009530"/>
              </a:buClr>
              <a:buFont typeface="Arial" pitchFamily="34" charset="0"/>
              <a:buChar char="&gt;"/>
            </a:pPr>
            <a:r>
              <a:rPr lang="en-US"/>
              <a:t>Fifth level</a:t>
            </a:r>
            <a:endParaRPr lang="en-US" dirty="0"/>
          </a:p>
        </p:txBody>
      </p:sp>
      <p:sp>
        <p:nvSpPr>
          <p:cNvPr id="9" name="Text Placeholder 8"/>
          <p:cNvSpPr>
            <a:spLocks noGrp="1"/>
          </p:cNvSpPr>
          <p:nvPr>
            <p:ph type="body" sz="quarter" idx="15" hasCustomPrompt="1"/>
          </p:nvPr>
        </p:nvSpPr>
        <p:spPr>
          <a:xfrm>
            <a:off x="3672843" y="4057650"/>
            <a:ext cx="5013838" cy="571500"/>
          </a:xfrm>
        </p:spPr>
        <p:txBody>
          <a:bodyPr/>
          <a:lstStyle>
            <a:lvl1pPr marL="0" indent="0">
              <a:buFontTx/>
              <a:buNone/>
              <a:tabLst/>
              <a:defRPr sz="1350">
                <a:solidFill>
                  <a:srgbClr val="626469"/>
                </a:solidFill>
              </a:defRPr>
            </a:lvl1pPr>
          </a:lstStyle>
          <a:p>
            <a:pPr lvl="0"/>
            <a:r>
              <a:rPr lang="en-US" dirty="0"/>
              <a:t>Caption text</a:t>
            </a:r>
          </a:p>
        </p:txBody>
      </p:sp>
      <p:sp>
        <p:nvSpPr>
          <p:cNvPr id="12" name="TextBox 11"/>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srgbClr val="626469"/>
                </a:solidFill>
                <a:cs typeface="Arial" pitchFamily="34" charset="0"/>
              </a:rPr>
              <a:t>Confidential Property of Schneider Electric</a:t>
            </a:r>
          </a:p>
        </p:txBody>
      </p:sp>
    </p:spTree>
    <p:extLst>
      <p:ext uri="{BB962C8B-B14F-4D97-AF65-F5344CB8AC3E}">
        <p14:creationId xmlns:p14="http://schemas.microsoft.com/office/powerpoint/2010/main" val="19337151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ransition White">
    <p:bg>
      <p:bgPr>
        <a:solidFill>
          <a:schemeClr val="bg1"/>
        </a:solidFill>
        <a:effectLst/>
      </p:bgPr>
    </p:bg>
    <p:spTree>
      <p:nvGrpSpPr>
        <p:cNvPr id="1" name=""/>
        <p:cNvGrpSpPr/>
        <p:nvPr/>
      </p:nvGrpSpPr>
      <p:grpSpPr>
        <a:xfrm>
          <a:off x="0" y="0"/>
          <a:ext cx="0" cy="0"/>
          <a:chOff x="0" y="0"/>
          <a:chExt cx="0" cy="0"/>
        </a:xfrm>
      </p:grpSpPr>
      <p:pic>
        <p:nvPicPr>
          <p:cNvPr id="5" name="Picture 23" descr="C:\Users\Kurt\Desktop\Untitled-1cc.png"/>
          <p:cNvPicPr>
            <a:picLocks noChangeAspect="1" noChangeArrowheads="1"/>
          </p:cNvPicPr>
          <p:nvPr userDrawn="1"/>
        </p:nvPicPr>
        <p:blipFill>
          <a:blip r:embed="rId2" cstate="print"/>
          <a:srcRect/>
          <a:stretch>
            <a:fillRect/>
          </a:stretch>
        </p:blipFill>
        <p:spPr bwMode="auto">
          <a:xfrm>
            <a:off x="7553702" y="4598051"/>
            <a:ext cx="851920" cy="253746"/>
          </a:xfrm>
          <a:prstGeom prst="rect">
            <a:avLst/>
          </a:prstGeom>
          <a:noFill/>
        </p:spPr>
      </p:pic>
      <p:sp>
        <p:nvSpPr>
          <p:cNvPr id="2" name="Title 1"/>
          <p:cNvSpPr>
            <a:spLocks noGrp="1"/>
          </p:cNvSpPr>
          <p:nvPr>
            <p:ph type="title" hasCustomPrompt="1"/>
          </p:nvPr>
        </p:nvSpPr>
        <p:spPr>
          <a:xfrm>
            <a:off x="457200" y="1827618"/>
            <a:ext cx="8229600" cy="941783"/>
          </a:xfrm>
        </p:spPr>
        <p:txBody>
          <a:bodyPr anchor="b" anchorCtr="0">
            <a:normAutofit/>
          </a:bodyPr>
          <a:lstStyle>
            <a:lvl1pPr algn="l">
              <a:defRPr baseline="0">
                <a:solidFill>
                  <a:srgbClr val="009530"/>
                </a:solidFill>
              </a:defRPr>
            </a:lvl1pPr>
          </a:lstStyle>
          <a:p>
            <a:r>
              <a:rPr lang="en-US" dirty="0"/>
              <a:t>Transition Slide Headline</a:t>
            </a:r>
          </a:p>
        </p:txBody>
      </p:sp>
      <p:sp>
        <p:nvSpPr>
          <p:cNvPr id="7" name="Text Placeholder 6"/>
          <p:cNvSpPr>
            <a:spLocks noGrp="1"/>
          </p:cNvSpPr>
          <p:nvPr>
            <p:ph type="body" sz="quarter" idx="10" hasCustomPrompt="1"/>
          </p:nvPr>
        </p:nvSpPr>
        <p:spPr>
          <a:xfrm>
            <a:off x="452555" y="2824164"/>
            <a:ext cx="8231744" cy="921544"/>
          </a:xfrm>
        </p:spPr>
        <p:txBody>
          <a:bodyPr rIns="0">
            <a:noAutofit/>
          </a:bodyPr>
          <a:lstStyle>
            <a:lvl1pPr marL="0" indent="0" algn="l">
              <a:buNone/>
              <a:defRPr sz="1650">
                <a:solidFill>
                  <a:srgbClr val="62646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Sub-headline if </a:t>
            </a:r>
            <a:r>
              <a:rPr lang="en-US" noProof="0" dirty="0"/>
              <a:t>necessary</a:t>
            </a:r>
          </a:p>
        </p:txBody>
      </p:sp>
      <p:sp>
        <p:nvSpPr>
          <p:cNvPr id="6" name="Freeform 5"/>
          <p:cNvSpPr/>
          <p:nvPr userDrawn="1"/>
        </p:nvSpPr>
        <p:spPr>
          <a:xfrm>
            <a:off x="8468979" y="4689679"/>
            <a:ext cx="34298" cy="162119"/>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rgbClr val="626469"/>
            </a:solidFill>
            <a:prstDash val="solid"/>
          </a:ln>
          <a:effectLst/>
        </p:spPr>
        <p:txBody>
          <a:bodyPr rtlCol="0" anchor="ctr"/>
          <a:lstStyle/>
          <a:p>
            <a:pPr algn="ctr" defTabSz="914240">
              <a:defRPr/>
            </a:pPr>
            <a:endParaRPr lang="en-US" sz="1800" kern="0">
              <a:solidFill>
                <a:prstClr val="black"/>
              </a:solidFill>
              <a:latin typeface="Calibri"/>
            </a:endParaRPr>
          </a:p>
        </p:txBody>
      </p:sp>
    </p:spTree>
    <p:extLst>
      <p:ext uri="{BB962C8B-B14F-4D97-AF65-F5344CB8AC3E}">
        <p14:creationId xmlns:p14="http://schemas.microsoft.com/office/powerpoint/2010/main" val="21527680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Large Objec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32285"/>
            <a:ext cx="8229600" cy="3571875"/>
          </a:xfrm>
        </p:spPr>
        <p:txBody>
          <a:bodyPr rIns="0">
            <a:noAutofit/>
          </a:bodyPr>
          <a:lstStyle>
            <a:lvl1pPr marL="0" indent="0" algn="l">
              <a:buNone/>
              <a:defRPr sz="1650">
                <a:solidFill>
                  <a:srgbClr val="626469"/>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75901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a:xfrm>
            <a:off x="457201" y="203602"/>
            <a:ext cx="8229481" cy="821531"/>
          </a:xfrm>
        </p:spPr>
        <p:txBody>
          <a:bodyPr/>
          <a:lstStyle>
            <a:lvl1pPr>
              <a:defRPr>
                <a:solidFill>
                  <a:srgbClr val="00953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5" y="1132285"/>
            <a:ext cx="3889713" cy="388144"/>
          </a:xfrm>
        </p:spPr>
        <p:txBody>
          <a:bodyPr rIns="0" anchor="t" anchorCtr="0"/>
          <a:lstStyle>
            <a:lvl1pPr marL="0" indent="0" algn="l">
              <a:buNone/>
              <a:defRPr sz="1650" b="1">
                <a:solidFill>
                  <a:srgbClr val="009530"/>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5025" y="1132285"/>
            <a:ext cx="4041656" cy="388144"/>
          </a:xfrm>
        </p:spPr>
        <p:txBody>
          <a:bodyPr rIns="0" anchor="t" anchorCtr="0"/>
          <a:lstStyle>
            <a:lvl1pPr marL="0" indent="0" algn="l">
              <a:buNone/>
              <a:defRPr sz="1650" b="1">
                <a:solidFill>
                  <a:srgbClr val="009530"/>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7"/>
          <p:cNvSpPr>
            <a:spLocks noGrp="1"/>
          </p:cNvSpPr>
          <p:nvPr>
            <p:ph type="body" sz="quarter" idx="10"/>
          </p:nvPr>
        </p:nvSpPr>
        <p:spPr>
          <a:xfrm>
            <a:off x="457320" y="1608543"/>
            <a:ext cx="3889594" cy="3095624"/>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1"/>
          </p:nvPr>
        </p:nvSpPr>
        <p:spPr>
          <a:xfrm>
            <a:off x="4644647" y="1608543"/>
            <a:ext cx="4042034" cy="3095624"/>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77698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p:nvSpPr>
        <p:spPr>
          <a:xfrm>
            <a:off x="8316890" y="4655103"/>
            <a:ext cx="465071" cy="3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7267733" y="4428295"/>
            <a:ext cx="1418953" cy="423503"/>
          </a:xfrm>
          <a:prstGeom prst="rect">
            <a:avLst/>
          </a:prstGeom>
          <a:noFill/>
        </p:spPr>
      </p:pic>
      <p:sp>
        <p:nvSpPr>
          <p:cNvPr id="5" name="TextBox 4"/>
          <p:cNvSpPr txBox="1"/>
          <p:nvPr userDrawn="1"/>
        </p:nvSpPr>
        <p:spPr>
          <a:xfrm>
            <a:off x="456130" y="4620973"/>
            <a:ext cx="7245596" cy="230832"/>
          </a:xfrm>
          <a:prstGeom prst="rect">
            <a:avLst/>
          </a:prstGeom>
          <a:noFill/>
        </p:spPr>
        <p:txBody>
          <a:bodyPr wrap="square" lIns="0" tIns="0" rIns="0" bIns="0" rtlCol="0" anchor="b" anchorCtr="0">
            <a:spAutoFit/>
          </a:bodyPr>
          <a:lstStyle/>
          <a:p>
            <a:r>
              <a:rPr lang="en-US" sz="750" dirty="0">
                <a:solidFill>
                  <a:srgbClr val="626469"/>
                </a:solidFill>
                <a:ea typeface="ＭＳ Ｐゴシック" pitchFamily="34" charset="-128"/>
                <a:cs typeface="Arial" pitchFamily="34" charset="0"/>
              </a:rPr>
              <a:t>©2014 Schneider Electric. All Rights Reserved.</a:t>
            </a:r>
            <a:br>
              <a:rPr lang="en-US" sz="750" dirty="0">
                <a:solidFill>
                  <a:srgbClr val="626469"/>
                </a:solidFill>
                <a:ea typeface="ＭＳ Ｐゴシック" pitchFamily="34" charset="-128"/>
                <a:cs typeface="Arial" pitchFamily="34" charset="0"/>
              </a:rPr>
            </a:br>
            <a:r>
              <a:rPr lang="en-US" sz="750" dirty="0">
                <a:solidFill>
                  <a:srgbClr val="626469"/>
                </a:solidFill>
                <a:ea typeface="ＭＳ Ｐゴシック" pitchFamily="34" charset="-128"/>
                <a:cs typeface="Arial" pitchFamily="34" charset="0"/>
              </a:rPr>
              <a:t>All trademarks are owned by Schneider Electric Industries SAS or its affiliated companies or their respective owners.</a:t>
            </a:r>
          </a:p>
        </p:txBody>
      </p:sp>
      <p:sp>
        <p:nvSpPr>
          <p:cNvPr id="7" name="Rectangle 6"/>
          <p:cNvSpPr/>
          <p:nvPr userDrawn="1"/>
        </p:nvSpPr>
        <p:spPr>
          <a:xfrm>
            <a:off x="389233" y="2228938"/>
            <a:ext cx="5325497" cy="507831"/>
          </a:xfrm>
          <a:prstGeom prst="rect">
            <a:avLst/>
          </a:prstGeom>
        </p:spPr>
        <p:txBody>
          <a:bodyPr wrap="none" anchor="b" anchorCtr="0">
            <a:spAutoFit/>
          </a:bodyPr>
          <a:lstStyle/>
          <a:p>
            <a:r>
              <a:rPr lang="en-US" sz="2700" b="1" dirty="0">
                <a:solidFill>
                  <a:srgbClr val="009530"/>
                </a:solidFill>
                <a:cs typeface="Arial" pitchFamily="34" charset="0"/>
              </a:rPr>
              <a:t>Make the most of your energy</a:t>
            </a:r>
            <a:r>
              <a:rPr lang="en-US" sz="1500" b="1" baseline="70000" dirty="0">
                <a:solidFill>
                  <a:srgbClr val="009530"/>
                </a:solidFill>
                <a:cs typeface="Arial" pitchFamily="34" charset="0"/>
              </a:rPr>
              <a:t>SM</a:t>
            </a:r>
            <a:r>
              <a:rPr lang="en-US" sz="1800" b="1" baseline="30000" dirty="0">
                <a:solidFill>
                  <a:srgbClr val="009530"/>
                </a:solidFill>
                <a:cs typeface="Arial" pitchFamily="34" charset="0"/>
              </a:rPr>
              <a:t> </a:t>
            </a:r>
            <a:endParaRPr lang="en-US" sz="1350" dirty="0">
              <a:solidFill>
                <a:srgbClr val="87D200"/>
              </a:solidFill>
            </a:endParaRPr>
          </a:p>
        </p:txBody>
      </p:sp>
    </p:spTree>
    <p:extLst>
      <p:ext uri="{BB962C8B-B14F-4D97-AF65-F5344CB8AC3E}">
        <p14:creationId xmlns:p14="http://schemas.microsoft.com/office/powerpoint/2010/main" val="3047997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8413653" y="4655103"/>
            <a:ext cx="465071" cy="393389"/>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7" name="Picture 23" descr="C:\Users\Kurt\Desktop\Untitled-1cc.png"/>
          <p:cNvPicPr>
            <a:picLocks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
        <p:nvSpPr>
          <p:cNvPr id="5" name="Rectangle 4"/>
          <p:cNvSpPr/>
          <p:nvPr userDrawn="1"/>
        </p:nvSpPr>
        <p:spPr>
          <a:xfrm>
            <a:off x="389233" y="2228938"/>
            <a:ext cx="5325497" cy="507831"/>
          </a:xfrm>
          <a:prstGeom prst="rect">
            <a:avLst/>
          </a:prstGeom>
        </p:spPr>
        <p:txBody>
          <a:bodyPr wrap="none" anchor="b" anchorCtr="0">
            <a:spAutoFit/>
          </a:bodyPr>
          <a:lstStyle/>
          <a:p>
            <a:r>
              <a:rPr lang="en-US" sz="2700" b="1" dirty="0">
                <a:solidFill>
                  <a:prstClr val="white"/>
                </a:solidFill>
                <a:cs typeface="Arial" pitchFamily="34" charset="0"/>
              </a:rPr>
              <a:t>Make the most of your energy</a:t>
            </a:r>
            <a:r>
              <a:rPr lang="en-US" sz="1500" b="1" baseline="70000" dirty="0">
                <a:solidFill>
                  <a:prstClr val="white"/>
                </a:solidFill>
                <a:cs typeface="Arial" pitchFamily="34" charset="0"/>
              </a:rPr>
              <a:t>SM</a:t>
            </a:r>
            <a:r>
              <a:rPr lang="en-US" sz="1800" b="1" baseline="30000" dirty="0">
                <a:solidFill>
                  <a:prstClr val="white"/>
                </a:solidFill>
                <a:cs typeface="Arial" pitchFamily="34" charset="0"/>
              </a:rPr>
              <a:t> </a:t>
            </a:r>
            <a:endParaRPr lang="en-US" sz="1350" dirty="0">
              <a:solidFill>
                <a:prstClr val="white"/>
              </a:solidFill>
            </a:endParaRPr>
          </a:p>
        </p:txBody>
      </p:sp>
    </p:spTree>
    <p:extLst>
      <p:ext uri="{BB962C8B-B14F-4D97-AF65-F5344CB8AC3E}">
        <p14:creationId xmlns:p14="http://schemas.microsoft.com/office/powerpoint/2010/main" val="42219616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Slide Thank You">
    <p:spTree>
      <p:nvGrpSpPr>
        <p:cNvPr id="1" name=""/>
        <p:cNvGrpSpPr/>
        <p:nvPr/>
      </p:nvGrpSpPr>
      <p:grpSpPr>
        <a:xfrm>
          <a:off x="0" y="0"/>
          <a:ext cx="0" cy="0"/>
          <a:chOff x="0" y="0"/>
          <a:chExt cx="0" cy="0"/>
        </a:xfrm>
      </p:grpSpPr>
      <p:sp>
        <p:nvSpPr>
          <p:cNvPr id="6" name="Rectangle 5"/>
          <p:cNvSpPr/>
          <p:nvPr/>
        </p:nvSpPr>
        <p:spPr>
          <a:xfrm>
            <a:off x="8316890" y="4655103"/>
            <a:ext cx="465071" cy="3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7267733" y="4428295"/>
            <a:ext cx="1418953" cy="423503"/>
          </a:xfrm>
          <a:prstGeom prst="rect">
            <a:avLst/>
          </a:prstGeom>
          <a:noFill/>
        </p:spPr>
      </p:pic>
      <p:sp>
        <p:nvSpPr>
          <p:cNvPr id="5" name="TextBox 4"/>
          <p:cNvSpPr txBox="1"/>
          <p:nvPr userDrawn="1"/>
        </p:nvSpPr>
        <p:spPr>
          <a:xfrm>
            <a:off x="456130" y="4620973"/>
            <a:ext cx="7245596" cy="230832"/>
          </a:xfrm>
          <a:prstGeom prst="rect">
            <a:avLst/>
          </a:prstGeom>
          <a:noFill/>
        </p:spPr>
        <p:txBody>
          <a:bodyPr wrap="square" lIns="0" tIns="0" rIns="0" bIns="0" rtlCol="0" anchor="b" anchorCtr="0">
            <a:spAutoFit/>
          </a:bodyPr>
          <a:lstStyle/>
          <a:p>
            <a:r>
              <a:rPr lang="en-US" sz="750" dirty="0">
                <a:solidFill>
                  <a:srgbClr val="626469"/>
                </a:solidFill>
                <a:ea typeface="ＭＳ Ｐゴシック" pitchFamily="34" charset="-128"/>
                <a:cs typeface="Arial" pitchFamily="34" charset="0"/>
              </a:rPr>
              <a:t>©2014 Schneider Electric. All Rights Reserved.</a:t>
            </a:r>
            <a:br>
              <a:rPr lang="en-US" sz="750" dirty="0">
                <a:solidFill>
                  <a:srgbClr val="626469"/>
                </a:solidFill>
                <a:ea typeface="ＭＳ Ｐゴシック" pitchFamily="34" charset="-128"/>
                <a:cs typeface="Arial" pitchFamily="34" charset="0"/>
              </a:rPr>
            </a:br>
            <a:r>
              <a:rPr lang="en-US" sz="750" dirty="0">
                <a:solidFill>
                  <a:srgbClr val="626469"/>
                </a:solidFill>
                <a:ea typeface="ＭＳ Ｐゴシック" pitchFamily="34" charset="-128"/>
                <a:cs typeface="Arial" pitchFamily="34" charset="0"/>
              </a:rPr>
              <a:t>All trademarks are owned by Schneider Electric Industries SAS or its affiliated companies or their respective owners.</a:t>
            </a:r>
          </a:p>
        </p:txBody>
      </p:sp>
      <p:pic>
        <p:nvPicPr>
          <p:cNvPr id="7" name="Picture 6" descr="Thankyou2.jpg"/>
          <p:cNvPicPr>
            <a:picLocks noChangeAspect="1"/>
          </p:cNvPicPr>
          <p:nvPr userDrawn="1"/>
        </p:nvPicPr>
        <p:blipFill rotWithShape="1">
          <a:blip r:embed="rId3" cstate="email">
            <a:extLst>
              <a:ext uri="{28A0092B-C50C-407E-A947-70E740481C1C}">
                <a14:useLocalDpi xmlns:a14="http://schemas.microsoft.com/office/drawing/2010/main" val="0"/>
              </a:ext>
            </a:extLst>
          </a:blip>
          <a:srcRect r="971"/>
          <a:stretch/>
        </p:blipFill>
        <p:spPr>
          <a:xfrm>
            <a:off x="0" y="1359626"/>
            <a:ext cx="9144000" cy="2267010"/>
          </a:xfrm>
          <a:prstGeom prst="rect">
            <a:avLst/>
          </a:prstGeom>
        </p:spPr>
      </p:pic>
    </p:spTree>
    <p:extLst>
      <p:ext uri="{BB962C8B-B14F-4D97-AF65-F5344CB8AC3E}">
        <p14:creationId xmlns:p14="http://schemas.microsoft.com/office/powerpoint/2010/main" val="37678262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Horizontal Split Page Spruce Green Top">
    <p:spTree>
      <p:nvGrpSpPr>
        <p:cNvPr id="1" name=""/>
        <p:cNvGrpSpPr/>
        <p:nvPr/>
      </p:nvGrpSpPr>
      <p:grpSpPr>
        <a:xfrm>
          <a:off x="0" y="0"/>
          <a:ext cx="0" cy="0"/>
          <a:chOff x="0" y="0"/>
          <a:chExt cx="0" cy="0"/>
        </a:xfrm>
      </p:grpSpPr>
      <p:sp>
        <p:nvSpPr>
          <p:cNvPr id="5" name="Rectangle 4"/>
          <p:cNvSpPr/>
          <p:nvPr userDrawn="1"/>
        </p:nvSpPr>
        <p:spPr>
          <a:xfrm>
            <a:off x="0" y="0"/>
            <a:ext cx="9144000" cy="170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457200" y="203597"/>
            <a:ext cx="8229600" cy="822722"/>
          </a:xfrm>
        </p:spPr>
        <p:txBody>
          <a:bodyPr/>
          <a:lstStyle>
            <a:lvl1pPr algn="l">
              <a:defRPr>
                <a:solidFill>
                  <a:schemeClr val="bg1"/>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857375"/>
            <a:ext cx="8229600" cy="2762075"/>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9619806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orizontal Split Page Spruce Green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132288"/>
            <a:ext cx="8229600" cy="2293144"/>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Box 3"/>
          <p:cNvSpPr txBox="1"/>
          <p:nvPr userDrawn="1"/>
        </p:nvSpPr>
        <p:spPr>
          <a:xfrm>
            <a:off x="354900" y="4755046"/>
            <a:ext cx="2130481" cy="184666"/>
          </a:xfrm>
          <a:prstGeom prst="rect">
            <a:avLst/>
          </a:prstGeom>
          <a:noFill/>
        </p:spPr>
        <p:txBody>
          <a:bodyPr wrap="square" rtlCol="0">
            <a:spAutoFit/>
          </a:bodyPr>
          <a:lstStyle/>
          <a:p>
            <a:r>
              <a:rPr lang="en-US" sz="600" dirty="0">
                <a:solidFill>
                  <a:srgbClr val="626469"/>
                </a:solidFill>
                <a:cs typeface="Arial" pitchFamily="34" charset="0"/>
              </a:rPr>
              <a:t>Confidential Property of Schneider Electric</a:t>
            </a:r>
          </a:p>
        </p:txBody>
      </p:sp>
      <p:sp>
        <p:nvSpPr>
          <p:cNvPr id="6" name="Rectangle 5"/>
          <p:cNvSpPr/>
          <p:nvPr userDrawn="1"/>
        </p:nvSpPr>
        <p:spPr>
          <a:xfrm>
            <a:off x="0" y="3425428"/>
            <a:ext cx="9144000" cy="1727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
        <p:nvSpPr>
          <p:cNvPr id="13" name="Content Placeholder 2"/>
          <p:cNvSpPr>
            <a:spLocks noGrp="1"/>
          </p:cNvSpPr>
          <p:nvPr>
            <p:ph sz="half" idx="10"/>
          </p:nvPr>
        </p:nvSpPr>
        <p:spPr>
          <a:xfrm>
            <a:off x="457200" y="3425436"/>
            <a:ext cx="8229600" cy="1232836"/>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5734723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ransiti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7618"/>
            <a:ext cx="8229600" cy="941783"/>
          </a:xfrm>
        </p:spPr>
        <p:txBody>
          <a:bodyPr anchor="b" anchorCtr="0">
            <a:normAutofit/>
          </a:bodyPr>
          <a:lstStyle>
            <a:lvl1pPr>
              <a:defRPr>
                <a:solidFill>
                  <a:srgbClr val="FFFFFF"/>
                </a:solidFill>
              </a:defRPr>
            </a:lvl1pPr>
          </a:lstStyle>
          <a:p>
            <a:r>
              <a:rPr lang="en-US" dirty="0"/>
              <a:t>Transition Slide Headline</a:t>
            </a:r>
          </a:p>
        </p:txBody>
      </p:sp>
      <p:pic>
        <p:nvPicPr>
          <p:cNvPr id="5" name="Picture 23" descr="C:\Users\Kurt\Desktop\Untitled-1cc.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557093" y="4599061"/>
            <a:ext cx="848530" cy="252737"/>
          </a:xfrm>
          <a:prstGeom prst="rect">
            <a:avLst/>
          </a:prstGeom>
          <a:noFill/>
        </p:spPr>
      </p:pic>
      <p:sp>
        <p:nvSpPr>
          <p:cNvPr id="7" name="Text Placeholder 6"/>
          <p:cNvSpPr>
            <a:spLocks noGrp="1"/>
          </p:cNvSpPr>
          <p:nvPr>
            <p:ph type="body" sz="quarter" idx="10" hasCustomPrompt="1"/>
          </p:nvPr>
        </p:nvSpPr>
        <p:spPr>
          <a:xfrm>
            <a:off x="452555" y="2824163"/>
            <a:ext cx="8231744" cy="921543"/>
          </a:xfrm>
        </p:spPr>
        <p:txBody>
          <a:bodyPr rIns="0">
            <a:noAutofit/>
          </a:bodyPr>
          <a:lstStyle>
            <a:lvl1pPr marL="0" indent="0" algn="l">
              <a:buNone/>
              <a:defRPr sz="165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Sub-headline if necessary</a:t>
            </a:r>
          </a:p>
        </p:txBody>
      </p:sp>
      <p:sp>
        <p:nvSpPr>
          <p:cNvPr id="11" name="Freeform 10"/>
          <p:cNvSpPr/>
          <p:nvPr userDrawn="1"/>
        </p:nvSpPr>
        <p:spPr>
          <a:xfrm>
            <a:off x="8468979" y="4689679"/>
            <a:ext cx="34298" cy="162119"/>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algn="ctr" defTabSz="914240">
              <a:defRPr/>
            </a:pPr>
            <a:endParaRPr lang="en-US" sz="1800" kern="0">
              <a:solidFill>
                <a:prstClr val="black"/>
              </a:solidFill>
              <a:latin typeface="Calibri"/>
            </a:endParaRPr>
          </a:p>
        </p:txBody>
      </p:sp>
      <p:sp>
        <p:nvSpPr>
          <p:cNvPr id="12"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8479888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Large Object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noAutofit/>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32285"/>
            <a:ext cx="8229600" cy="3525980"/>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6" name="TextBox 5"/>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8"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36873778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plit Page Spruce Green">
    <p:bg>
      <p:bgPr>
        <a:solidFill>
          <a:srgbClr val="009530"/>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6130" y="196455"/>
            <a:ext cx="3882448" cy="953690"/>
          </a:xfrm>
        </p:spPr>
        <p:txBody>
          <a:bodyPr anchor="t" anchorCtr="0"/>
          <a:lstStyle>
            <a:lvl1pPr algn="l">
              <a:defRPr>
                <a:solidFill>
                  <a:schemeClr val="bg1"/>
                </a:solidFill>
              </a:defRPr>
            </a:lvl1pPr>
          </a:lstStyle>
          <a:p>
            <a:r>
              <a:rPr lang="en-US" dirty="0"/>
              <a:t>Click to edit title</a:t>
            </a:r>
          </a:p>
        </p:txBody>
      </p:sp>
      <p:sp>
        <p:nvSpPr>
          <p:cNvPr id="3" name="Rectangle 2"/>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Content Placeholder 14"/>
          <p:cNvSpPr>
            <a:spLocks noGrp="1"/>
          </p:cNvSpPr>
          <p:nvPr>
            <p:ph sz="quarter" idx="12" hasCustomPrompt="1"/>
          </p:nvPr>
        </p:nvSpPr>
        <p:spPr>
          <a:xfrm>
            <a:off x="4571999" y="0"/>
            <a:ext cx="4572000" cy="5143500"/>
          </a:xfrm>
        </p:spPr>
        <p:txBody>
          <a:bodyPr lIns="274320" tIns="1691640" anchor="t" anchorCtr="0">
            <a:noAutofit/>
          </a:bodyPr>
          <a:lstStyle>
            <a:lvl1pPr>
              <a:buClr>
                <a:srgbClr val="009530"/>
              </a:buClr>
              <a:buFont typeface="Arial" pitchFamily="34" charset="0"/>
              <a:buChar char="&gt;"/>
              <a:defRPr sz="1500">
                <a:solidFill>
                  <a:srgbClr val="009530"/>
                </a:solidFill>
              </a:defRPr>
            </a:lvl1pPr>
            <a:lvl2pPr marL="346472" indent="-166688">
              <a:buClr>
                <a:srgbClr val="626469"/>
              </a:buClr>
              <a:buFont typeface="SE Rounded Medium" pitchFamily="50" charset="0"/>
              <a:buChar char="&gt;"/>
              <a:defRPr sz="1350">
                <a:solidFill>
                  <a:srgbClr val="626469"/>
                </a:solidFill>
              </a:defRPr>
            </a:lvl2pPr>
            <a:lvl3pPr marL="514350" marR="0" indent="-163116" algn="l" defTabSz="685800" rtl="0" eaLnBrk="1" fontAlgn="auto" latinLnBrk="0" hangingPunct="1">
              <a:lnSpc>
                <a:spcPct val="100000"/>
              </a:lnSpc>
              <a:spcBef>
                <a:spcPct val="20000"/>
              </a:spcBef>
              <a:spcAft>
                <a:spcPts val="0"/>
              </a:spcAft>
              <a:buClr>
                <a:srgbClr val="626469"/>
              </a:buClr>
              <a:buSzTx/>
              <a:buFont typeface="Arial" pitchFamily="34" charset="0"/>
              <a:buChar char="-"/>
              <a:tabLst/>
              <a:defRPr sz="1200">
                <a:solidFill>
                  <a:srgbClr val="626469"/>
                </a:solidFill>
              </a:defRPr>
            </a:lvl3pPr>
            <a:lvl4pPr marL="685800" indent="-171450">
              <a:buClr>
                <a:srgbClr val="626469"/>
              </a:buClr>
              <a:buFont typeface="Arial" pitchFamily="34" charset="0"/>
              <a:buChar char="-"/>
              <a:defRPr sz="1050">
                <a:solidFill>
                  <a:srgbClr val="626469"/>
                </a:solidFill>
              </a:defRPr>
            </a:lvl4pPr>
            <a:lvl5pPr>
              <a:defRPr sz="1500">
                <a:solidFill>
                  <a:schemeClr val="bg1"/>
                </a:solidFill>
              </a:defRPr>
            </a:lvl5pPr>
          </a:lstStyle>
          <a:p>
            <a:pPr lvl="0"/>
            <a:r>
              <a:rPr lang="en-US" dirty="0"/>
              <a:t>Paragraph, bullets or photography can be used here.</a:t>
            </a:r>
          </a:p>
          <a:p>
            <a:pPr lvl="1"/>
            <a:r>
              <a:rPr lang="en-US" dirty="0"/>
              <a:t>Bullet</a:t>
            </a:r>
          </a:p>
          <a:p>
            <a:pPr lvl="2"/>
            <a:r>
              <a:rPr lang="en-US" dirty="0"/>
              <a:t>Second level</a:t>
            </a:r>
          </a:p>
          <a:p>
            <a:pPr lvl="3"/>
            <a:r>
              <a:rPr lang="en-US" dirty="0"/>
              <a:t>Third level</a:t>
            </a:r>
          </a:p>
        </p:txBody>
      </p:sp>
      <p:sp>
        <p:nvSpPr>
          <p:cNvPr id="10" name="Text Placeholder 11"/>
          <p:cNvSpPr>
            <a:spLocks noGrp="1"/>
          </p:cNvSpPr>
          <p:nvPr>
            <p:ph type="body" sz="quarter" idx="15" hasCustomPrompt="1"/>
          </p:nvPr>
        </p:nvSpPr>
        <p:spPr>
          <a:xfrm>
            <a:off x="456358" y="1222772"/>
            <a:ext cx="3890556" cy="3315891"/>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626469"/>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ea typeface="ＭＳ Ｐゴシック" pitchFamily="34" charset="-128"/>
              <a:cs typeface="Arial" pitchFamily="34" charset="0"/>
            </a:endParaRPr>
          </a:p>
        </p:txBody>
      </p:sp>
    </p:spTree>
    <p:extLst>
      <p:ext uri="{BB962C8B-B14F-4D97-AF65-F5344CB8AC3E}">
        <p14:creationId xmlns:p14="http://schemas.microsoft.com/office/powerpoint/2010/main" val="30672078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plit Page with Caption Spruce Green">
    <p:bg>
      <p:bgPr>
        <a:solidFill>
          <a:srgbClr val="009530"/>
        </a:solidFill>
        <a:effectLst/>
      </p:bgPr>
    </p:bg>
    <p:spTree>
      <p:nvGrpSpPr>
        <p:cNvPr id="1" name=""/>
        <p:cNvGrpSpPr/>
        <p:nvPr/>
      </p:nvGrpSpPr>
      <p:grpSpPr>
        <a:xfrm>
          <a:off x="0" y="0"/>
          <a:ext cx="0" cy="0"/>
          <a:chOff x="0" y="0"/>
          <a:chExt cx="0" cy="0"/>
        </a:xfrm>
      </p:grpSpPr>
      <p:sp>
        <p:nvSpPr>
          <p:cNvPr id="10" name="Rectangle 9"/>
          <p:cNvSpPr/>
          <p:nvPr userDrawn="1"/>
        </p:nvSpPr>
        <p:spPr>
          <a:xfrm>
            <a:off x="4543418" y="4075783"/>
            <a:ext cx="4600582" cy="10870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 Placeholder 11"/>
          <p:cNvSpPr>
            <a:spLocks noGrp="1"/>
          </p:cNvSpPr>
          <p:nvPr>
            <p:ph type="body" sz="quarter" idx="15" hasCustomPrompt="1"/>
          </p:nvPr>
        </p:nvSpPr>
        <p:spPr>
          <a:xfrm>
            <a:off x="456128" y="1222774"/>
            <a:ext cx="3890785" cy="3315890"/>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3" name="Picture Placeholder 12"/>
          <p:cNvSpPr>
            <a:spLocks noGrp="1"/>
          </p:cNvSpPr>
          <p:nvPr>
            <p:ph type="pic" sz="quarter" idx="16" hasCustomPrompt="1"/>
          </p:nvPr>
        </p:nvSpPr>
        <p:spPr>
          <a:xfrm>
            <a:off x="4543418" y="3"/>
            <a:ext cx="4600582" cy="4075510"/>
          </a:xfrm>
        </p:spPr>
        <p:txBody>
          <a:bodyPr/>
          <a:lstStyle>
            <a:lvl1pPr marL="169069" marR="0" indent="-169069" algn="l" defTabSz="6858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350">
                <a:solidFill>
                  <a:schemeClr val="bg1"/>
                </a:solidFill>
              </a:defRPr>
            </a:lvl1pPr>
          </a:lstStyle>
          <a:p>
            <a:r>
              <a:rPr lang="en-US" dirty="0"/>
              <a:t>Drag picture to placeholder or click icon to add</a:t>
            </a:r>
          </a:p>
          <a:p>
            <a:endParaRPr lang="en-US" dirty="0"/>
          </a:p>
        </p:txBody>
      </p:sp>
      <p:sp>
        <p:nvSpPr>
          <p:cNvPr id="16" name="Text Placeholder 15"/>
          <p:cNvSpPr>
            <a:spLocks noGrp="1"/>
          </p:cNvSpPr>
          <p:nvPr>
            <p:ph type="body" sz="quarter" idx="17"/>
          </p:nvPr>
        </p:nvSpPr>
        <p:spPr>
          <a:xfrm>
            <a:off x="4543419" y="4075783"/>
            <a:ext cx="3988441" cy="1107281"/>
          </a:xfrm>
        </p:spPr>
        <p:txBody>
          <a:bodyPr/>
          <a:lstStyle>
            <a:lvl1pPr>
              <a:buClr>
                <a:srgbClr val="000000"/>
              </a:buClr>
              <a:defRPr sz="1200" i="1">
                <a:solidFill>
                  <a:schemeClr val="bg1"/>
                </a:solidFill>
              </a:defRPr>
            </a:lvl1pPr>
            <a:lvl2pPr marL="346472" indent="-172641">
              <a:buClr>
                <a:srgbClr val="FFFFFF"/>
              </a:buClr>
              <a:buFont typeface="Arial" pitchFamily="34" charset="0"/>
              <a:buChar char="&gt;"/>
              <a:defRPr sz="105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itle 10"/>
          <p:cNvSpPr>
            <a:spLocks noGrp="1"/>
          </p:cNvSpPr>
          <p:nvPr>
            <p:ph type="title" hasCustomPrompt="1"/>
          </p:nvPr>
        </p:nvSpPr>
        <p:spPr>
          <a:xfrm>
            <a:off x="456128" y="196455"/>
            <a:ext cx="3890785" cy="953690"/>
          </a:xfrm>
        </p:spPr>
        <p:txBody>
          <a:bodyPr anchor="t" anchorCtr="0"/>
          <a:lstStyle>
            <a:lvl1pPr algn="l">
              <a:defRPr>
                <a:solidFill>
                  <a:schemeClr val="bg1"/>
                </a:solidFill>
              </a:defRPr>
            </a:lvl1pPr>
          </a:lstStyle>
          <a:p>
            <a:r>
              <a:rPr lang="en-US" dirty="0"/>
              <a:t>Click to edit title</a:t>
            </a:r>
          </a:p>
        </p:txBody>
      </p:sp>
      <p:sp>
        <p:nvSpPr>
          <p:cNvPr id="9" name="TextBox 8"/>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15"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810103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mparis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32285"/>
            <a:ext cx="3889714" cy="388144"/>
          </a:xfrm>
        </p:spPr>
        <p:txBody>
          <a:bodyPr rIns="0" anchor="t" anchorCtr="0"/>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5025" y="1132285"/>
            <a:ext cx="4041775" cy="388144"/>
          </a:xfrm>
        </p:spPr>
        <p:txBody>
          <a:bodyPr rIns="0" anchor="t" anchorCtr="0"/>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Text Placeholder 8"/>
          <p:cNvSpPr>
            <a:spLocks noGrp="1"/>
          </p:cNvSpPr>
          <p:nvPr>
            <p:ph type="body" sz="quarter" idx="10"/>
          </p:nvPr>
        </p:nvSpPr>
        <p:spPr>
          <a:xfrm>
            <a:off x="457320" y="1608537"/>
            <a:ext cx="3889594" cy="3020615"/>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1"/>
          </p:nvPr>
        </p:nvSpPr>
        <p:spPr>
          <a:xfrm>
            <a:off x="4644648" y="1607409"/>
            <a:ext cx="4050371" cy="3071753"/>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9815942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6 Colum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598"/>
            <a:ext cx="8229600" cy="821531"/>
          </a:xfrm>
        </p:spPr>
        <p:txBody>
          <a:bodyPr/>
          <a:lstStyle>
            <a:lvl1pPr>
              <a:defRPr>
                <a:solidFill>
                  <a:srgbClr val="FFFFFF"/>
                </a:solidFill>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57201" y="1651564"/>
            <a:ext cx="1280375"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1" name="Picture Placeholder 9"/>
          <p:cNvSpPr>
            <a:spLocks noGrp="1"/>
          </p:cNvSpPr>
          <p:nvPr>
            <p:ph type="pic" sz="quarter" idx="11"/>
          </p:nvPr>
        </p:nvSpPr>
        <p:spPr>
          <a:xfrm>
            <a:off x="1844761" y="1651564"/>
            <a:ext cx="1285018"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2" name="Picture Placeholder 9"/>
          <p:cNvSpPr>
            <a:spLocks noGrp="1"/>
          </p:cNvSpPr>
          <p:nvPr>
            <p:ph type="pic" sz="quarter" idx="12"/>
          </p:nvPr>
        </p:nvSpPr>
        <p:spPr>
          <a:xfrm>
            <a:off x="3235772" y="1651564"/>
            <a:ext cx="1283828"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3" name="Picture Placeholder 9"/>
          <p:cNvSpPr>
            <a:spLocks noGrp="1"/>
          </p:cNvSpPr>
          <p:nvPr>
            <p:ph type="pic" sz="quarter" idx="13"/>
          </p:nvPr>
        </p:nvSpPr>
        <p:spPr>
          <a:xfrm>
            <a:off x="4625592" y="1651564"/>
            <a:ext cx="1282780"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4" name="Picture Placeholder 9"/>
          <p:cNvSpPr>
            <a:spLocks noGrp="1"/>
          </p:cNvSpPr>
          <p:nvPr>
            <p:ph type="pic" sz="quarter" idx="14"/>
          </p:nvPr>
        </p:nvSpPr>
        <p:spPr>
          <a:xfrm>
            <a:off x="6015416" y="1651564"/>
            <a:ext cx="1285018"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5" name="Picture Placeholder 9"/>
          <p:cNvSpPr>
            <a:spLocks noGrp="1"/>
          </p:cNvSpPr>
          <p:nvPr>
            <p:ph type="pic" sz="quarter" idx="15"/>
          </p:nvPr>
        </p:nvSpPr>
        <p:spPr>
          <a:xfrm>
            <a:off x="7405236" y="1651564"/>
            <a:ext cx="1281446"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7" name="Text Placeholder 16"/>
          <p:cNvSpPr>
            <a:spLocks noGrp="1"/>
          </p:cNvSpPr>
          <p:nvPr>
            <p:ph type="body" sz="quarter" idx="16"/>
          </p:nvPr>
        </p:nvSpPr>
        <p:spPr>
          <a:xfrm>
            <a:off x="457201" y="3067050"/>
            <a:ext cx="1280375"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8" name="Text Placeholder 16"/>
          <p:cNvSpPr>
            <a:spLocks noGrp="1"/>
          </p:cNvSpPr>
          <p:nvPr>
            <p:ph type="body" sz="quarter" idx="17"/>
          </p:nvPr>
        </p:nvSpPr>
        <p:spPr>
          <a:xfrm>
            <a:off x="1844759" y="3067050"/>
            <a:ext cx="1285019"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9" name="Text Placeholder 16"/>
          <p:cNvSpPr>
            <a:spLocks noGrp="1"/>
          </p:cNvSpPr>
          <p:nvPr>
            <p:ph type="body" sz="quarter" idx="18"/>
          </p:nvPr>
        </p:nvSpPr>
        <p:spPr>
          <a:xfrm>
            <a:off x="3235774" y="3067050"/>
            <a:ext cx="1283827"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0" name="Text Placeholder 16"/>
          <p:cNvSpPr>
            <a:spLocks noGrp="1"/>
          </p:cNvSpPr>
          <p:nvPr>
            <p:ph type="body" sz="quarter" idx="19"/>
          </p:nvPr>
        </p:nvSpPr>
        <p:spPr>
          <a:xfrm>
            <a:off x="4625592"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1" name="Text Placeholder 16"/>
          <p:cNvSpPr>
            <a:spLocks noGrp="1"/>
          </p:cNvSpPr>
          <p:nvPr>
            <p:ph type="body" sz="quarter" idx="20"/>
          </p:nvPr>
        </p:nvSpPr>
        <p:spPr>
          <a:xfrm>
            <a:off x="6015416" y="3067050"/>
            <a:ext cx="1285018"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2" name="Text Placeholder 16"/>
          <p:cNvSpPr>
            <a:spLocks noGrp="1"/>
          </p:cNvSpPr>
          <p:nvPr>
            <p:ph type="body" sz="quarter" idx="21"/>
          </p:nvPr>
        </p:nvSpPr>
        <p:spPr>
          <a:xfrm>
            <a:off x="7405235" y="3067050"/>
            <a:ext cx="1281565"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3" name="TextBox 22"/>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25"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8678517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ransiti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7618"/>
            <a:ext cx="8229600" cy="941783"/>
          </a:xfrm>
        </p:spPr>
        <p:txBody>
          <a:bodyPr anchor="b" anchorCtr="0">
            <a:noAutofit/>
          </a:bodyPr>
          <a:lstStyle>
            <a:lvl1pPr>
              <a:defRPr>
                <a:solidFill>
                  <a:srgbClr val="FFFFFF"/>
                </a:solidFill>
              </a:defRPr>
            </a:lvl1pPr>
          </a:lstStyle>
          <a:p>
            <a:r>
              <a:rPr lang="en-US" dirty="0"/>
              <a:t>Transition Slide Headline</a:t>
            </a:r>
          </a:p>
        </p:txBody>
      </p:sp>
      <p:sp>
        <p:nvSpPr>
          <p:cNvPr id="7" name="Text Placeholder 6"/>
          <p:cNvSpPr>
            <a:spLocks noGrp="1"/>
          </p:cNvSpPr>
          <p:nvPr>
            <p:ph type="body" sz="quarter" idx="10" hasCustomPrompt="1"/>
          </p:nvPr>
        </p:nvSpPr>
        <p:spPr>
          <a:xfrm>
            <a:off x="452555" y="2822976"/>
            <a:ext cx="8231744" cy="806053"/>
          </a:xfrm>
        </p:spPr>
        <p:txBody>
          <a:bodyPr rIns="0">
            <a:noAutofit/>
          </a:bodyPr>
          <a:lstStyle>
            <a:lvl1pPr marL="0" indent="0" algn="l">
              <a:buNone/>
              <a:defRPr sz="165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Sub-headline if necessary</a:t>
            </a:r>
          </a:p>
        </p:txBody>
      </p:sp>
      <p:pic>
        <p:nvPicPr>
          <p:cNvPr id="8" name="Picture 23" descr="C:\Users\Kurt\Desktop\Untitled-1cc.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557093" y="4599061"/>
            <a:ext cx="848530" cy="252737"/>
          </a:xfrm>
          <a:prstGeom prst="rect">
            <a:avLst/>
          </a:prstGeom>
          <a:noFill/>
        </p:spPr>
      </p:pic>
      <p:sp>
        <p:nvSpPr>
          <p:cNvPr id="9" name="Freeform 8"/>
          <p:cNvSpPr/>
          <p:nvPr userDrawn="1"/>
        </p:nvSpPr>
        <p:spPr>
          <a:xfrm>
            <a:off x="8468979" y="4689679"/>
            <a:ext cx="34298" cy="162119"/>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algn="ctr" defTabSz="914240">
              <a:defRPr/>
            </a:pPr>
            <a:endParaRPr lang="en-US" sz="1800" kern="0">
              <a:solidFill>
                <a:prstClr val="black"/>
              </a:solidFill>
              <a:latin typeface="Calibri"/>
            </a:endParaRPr>
          </a:p>
        </p:txBody>
      </p:sp>
      <p:sp>
        <p:nvSpPr>
          <p:cNvPr id="10"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40112574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Large Object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3602"/>
            <a:ext cx="8229481" cy="821531"/>
          </a:xfrm>
        </p:spPr>
        <p:txBody>
          <a:bodyPr>
            <a:noAutofit/>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1" y="1132285"/>
            <a:ext cx="8229481" cy="3525980"/>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8"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3182003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Horizontal Split Page Dark Gray Top">
    <p:spTree>
      <p:nvGrpSpPr>
        <p:cNvPr id="1" name=""/>
        <p:cNvGrpSpPr/>
        <p:nvPr/>
      </p:nvGrpSpPr>
      <p:grpSpPr>
        <a:xfrm>
          <a:off x="0" y="0"/>
          <a:ext cx="0" cy="0"/>
          <a:chOff x="0" y="0"/>
          <a:chExt cx="0" cy="0"/>
        </a:xfrm>
      </p:grpSpPr>
      <p:sp>
        <p:nvSpPr>
          <p:cNvPr id="5" name="Rectangle 4"/>
          <p:cNvSpPr/>
          <p:nvPr userDrawn="1"/>
        </p:nvSpPr>
        <p:spPr>
          <a:xfrm>
            <a:off x="0" y="0"/>
            <a:ext cx="9144000" cy="1701404"/>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457200" y="203597"/>
            <a:ext cx="8229600" cy="822722"/>
          </a:xfrm>
        </p:spPr>
        <p:txBody>
          <a:bodyPr/>
          <a:lstStyle>
            <a:lvl1pPr algn="l">
              <a:defRPr>
                <a:solidFill>
                  <a:schemeClr val="bg1"/>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857375"/>
            <a:ext cx="8229600" cy="2762075"/>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7572764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orizontal Split Page Dark Gray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132288"/>
            <a:ext cx="8229600" cy="2293144"/>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Box 3"/>
          <p:cNvSpPr txBox="1"/>
          <p:nvPr userDrawn="1"/>
        </p:nvSpPr>
        <p:spPr>
          <a:xfrm>
            <a:off x="354900" y="4755046"/>
            <a:ext cx="2130481" cy="184666"/>
          </a:xfrm>
          <a:prstGeom prst="rect">
            <a:avLst/>
          </a:prstGeom>
          <a:noFill/>
        </p:spPr>
        <p:txBody>
          <a:bodyPr wrap="square" rtlCol="0">
            <a:spAutoFit/>
          </a:bodyPr>
          <a:lstStyle/>
          <a:p>
            <a:r>
              <a:rPr lang="en-US" sz="600" dirty="0">
                <a:solidFill>
                  <a:srgbClr val="626469"/>
                </a:solidFill>
                <a:cs typeface="Arial" pitchFamily="34" charset="0"/>
              </a:rPr>
              <a:t>Confidential Property of Schneider Electric</a:t>
            </a:r>
          </a:p>
        </p:txBody>
      </p:sp>
      <p:sp>
        <p:nvSpPr>
          <p:cNvPr id="6" name="Rectangle 5"/>
          <p:cNvSpPr/>
          <p:nvPr userDrawn="1"/>
        </p:nvSpPr>
        <p:spPr>
          <a:xfrm>
            <a:off x="0" y="3425428"/>
            <a:ext cx="9144000" cy="1727597"/>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Content Placeholder 2"/>
          <p:cNvSpPr>
            <a:spLocks noGrp="1"/>
          </p:cNvSpPr>
          <p:nvPr>
            <p:ph sz="half" idx="10"/>
          </p:nvPr>
        </p:nvSpPr>
        <p:spPr>
          <a:xfrm>
            <a:off x="457200" y="3425436"/>
            <a:ext cx="8229600" cy="1232836"/>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0426484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plit Page Dark Gray">
    <p:bg>
      <p:bgPr>
        <a:solidFill>
          <a:srgbClr val="626469"/>
        </a:solidFill>
        <a:effectLst/>
      </p:bgPr>
    </p:bg>
    <p:spTree>
      <p:nvGrpSpPr>
        <p:cNvPr id="1" name=""/>
        <p:cNvGrpSpPr/>
        <p:nvPr/>
      </p:nvGrpSpPr>
      <p:grpSpPr>
        <a:xfrm>
          <a:off x="0" y="0"/>
          <a:ext cx="0" cy="0"/>
          <a:chOff x="0" y="0"/>
          <a:chExt cx="0" cy="0"/>
        </a:xfrm>
      </p:grpSpPr>
      <p:sp>
        <p:nvSpPr>
          <p:cNvPr id="6" name="Rectangle 5"/>
          <p:cNvSpPr/>
          <p:nvPr userDrawn="1"/>
        </p:nvSpPr>
        <p:spPr>
          <a:xfrm>
            <a:off x="457200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Content Placeholder 14"/>
          <p:cNvSpPr>
            <a:spLocks noGrp="1"/>
          </p:cNvSpPr>
          <p:nvPr>
            <p:ph sz="quarter" idx="12" hasCustomPrompt="1"/>
          </p:nvPr>
        </p:nvSpPr>
        <p:spPr>
          <a:xfrm>
            <a:off x="4572000" y="0"/>
            <a:ext cx="4572000" cy="5143500"/>
          </a:xfrm>
        </p:spPr>
        <p:txBody>
          <a:bodyPr lIns="274320" tIns="1691640" anchor="t" anchorCtr="0">
            <a:noAutofit/>
          </a:bodyPr>
          <a:lstStyle>
            <a:lvl1pPr>
              <a:buClr>
                <a:srgbClr val="009530"/>
              </a:buClr>
              <a:buFont typeface="Arial" pitchFamily="34" charset="0"/>
              <a:buChar char="&gt;"/>
              <a:defRPr sz="1500">
                <a:solidFill>
                  <a:srgbClr val="009530"/>
                </a:solidFill>
              </a:defRPr>
            </a:lvl1pPr>
            <a:lvl2pPr marL="346472" indent="-166688">
              <a:buClr>
                <a:srgbClr val="626469"/>
              </a:buClr>
              <a:buFont typeface="SE Rounded Medium" pitchFamily="50" charset="0"/>
              <a:buChar char="&gt;"/>
              <a:defRPr sz="1350">
                <a:solidFill>
                  <a:srgbClr val="626469"/>
                </a:solidFill>
              </a:defRPr>
            </a:lvl2pPr>
            <a:lvl3pPr marL="514350" marR="0" indent="-163116" algn="l" defTabSz="685800" rtl="0" eaLnBrk="1" fontAlgn="auto" latinLnBrk="0" hangingPunct="1">
              <a:lnSpc>
                <a:spcPct val="100000"/>
              </a:lnSpc>
              <a:spcBef>
                <a:spcPct val="20000"/>
              </a:spcBef>
              <a:spcAft>
                <a:spcPts val="0"/>
              </a:spcAft>
              <a:buClr>
                <a:srgbClr val="626469"/>
              </a:buClr>
              <a:buSzTx/>
              <a:buFont typeface="Arial" panose="020B0604020202020204" pitchFamily="34" charset="0"/>
              <a:buChar char="-"/>
              <a:tabLst/>
              <a:defRPr sz="1200">
                <a:solidFill>
                  <a:srgbClr val="626469"/>
                </a:solidFill>
              </a:defRPr>
            </a:lvl3pPr>
            <a:lvl4pPr marL="685800" indent="-171450">
              <a:buClr>
                <a:srgbClr val="626469"/>
              </a:buClr>
              <a:buFont typeface="Arial" pitchFamily="34" charset="0"/>
              <a:buChar char="-"/>
              <a:tabLst>
                <a:tab pos="685800" algn="l"/>
              </a:tabLst>
              <a:defRPr sz="1050">
                <a:solidFill>
                  <a:srgbClr val="626469"/>
                </a:solidFill>
              </a:defRPr>
            </a:lvl4pPr>
            <a:lvl5pPr>
              <a:defRPr sz="1500">
                <a:solidFill>
                  <a:schemeClr val="bg1"/>
                </a:solidFill>
              </a:defRPr>
            </a:lvl5pPr>
          </a:lstStyle>
          <a:p>
            <a:pPr lvl="0"/>
            <a:r>
              <a:rPr lang="en-US" dirty="0"/>
              <a:t>Paragraph, bullets or photography can be used here.</a:t>
            </a:r>
          </a:p>
          <a:p>
            <a:pPr lvl="1"/>
            <a:r>
              <a:rPr lang="en-US" dirty="0"/>
              <a:t>Bullet</a:t>
            </a:r>
          </a:p>
          <a:p>
            <a:pPr lvl="2"/>
            <a:r>
              <a:rPr lang="en-US" dirty="0"/>
              <a:t>Second level</a:t>
            </a:r>
          </a:p>
          <a:p>
            <a:pPr lvl="3"/>
            <a:r>
              <a:rPr lang="en-US" dirty="0"/>
              <a:t>Third level</a:t>
            </a:r>
          </a:p>
        </p:txBody>
      </p:sp>
      <p:sp>
        <p:nvSpPr>
          <p:cNvPr id="9" name="Text Placeholder 8"/>
          <p:cNvSpPr>
            <a:spLocks noGrp="1"/>
          </p:cNvSpPr>
          <p:nvPr>
            <p:ph type="body" sz="quarter" idx="14" hasCustomPrompt="1"/>
          </p:nvPr>
        </p:nvSpPr>
        <p:spPr>
          <a:xfrm>
            <a:off x="456128" y="1222774"/>
            <a:ext cx="3890785" cy="331589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1" name="Title 10"/>
          <p:cNvSpPr>
            <a:spLocks noGrp="1"/>
          </p:cNvSpPr>
          <p:nvPr>
            <p:ph type="title" hasCustomPrompt="1"/>
          </p:nvPr>
        </p:nvSpPr>
        <p:spPr>
          <a:xfrm>
            <a:off x="456128" y="196455"/>
            <a:ext cx="3890785" cy="953690"/>
          </a:xfrm>
        </p:spPr>
        <p:txBody>
          <a:bodyPr anchor="t" anchorCtr="0"/>
          <a:lstStyle>
            <a:lvl1pPr algn="l">
              <a:defRPr>
                <a:solidFill>
                  <a:schemeClr val="bg1"/>
                </a:solidFill>
              </a:defRPr>
            </a:lvl1pPr>
          </a:lstStyle>
          <a:p>
            <a:r>
              <a:rPr lang="en-US" dirty="0"/>
              <a:t>Click to edit title</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626469"/>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ea typeface="ＭＳ Ｐゴシック" pitchFamily="34" charset="-128"/>
              <a:cs typeface="Arial" pitchFamily="34" charset="0"/>
            </a:endParaRPr>
          </a:p>
        </p:txBody>
      </p:sp>
    </p:spTree>
    <p:extLst>
      <p:ext uri="{BB962C8B-B14F-4D97-AF65-F5344CB8AC3E}">
        <p14:creationId xmlns:p14="http://schemas.microsoft.com/office/powerpoint/2010/main" val="27945199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plit Page with Caption Dark Gray">
    <p:bg>
      <p:bgPr>
        <a:solidFill>
          <a:srgbClr val="626469"/>
        </a:solidFill>
        <a:effectLst/>
      </p:bgPr>
    </p:bg>
    <p:spTree>
      <p:nvGrpSpPr>
        <p:cNvPr id="1" name=""/>
        <p:cNvGrpSpPr/>
        <p:nvPr/>
      </p:nvGrpSpPr>
      <p:grpSpPr>
        <a:xfrm>
          <a:off x="0" y="0"/>
          <a:ext cx="0" cy="0"/>
          <a:chOff x="0" y="0"/>
          <a:chExt cx="0" cy="0"/>
        </a:xfrm>
      </p:grpSpPr>
      <p:sp>
        <p:nvSpPr>
          <p:cNvPr id="10" name="Rectangle 9"/>
          <p:cNvSpPr/>
          <p:nvPr userDrawn="1"/>
        </p:nvSpPr>
        <p:spPr>
          <a:xfrm>
            <a:off x="4543418" y="4075783"/>
            <a:ext cx="4600582" cy="10870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 Placeholder 11"/>
          <p:cNvSpPr>
            <a:spLocks noGrp="1"/>
          </p:cNvSpPr>
          <p:nvPr>
            <p:ph type="body" sz="quarter" idx="15" hasCustomPrompt="1"/>
          </p:nvPr>
        </p:nvSpPr>
        <p:spPr>
          <a:xfrm>
            <a:off x="456128" y="1222774"/>
            <a:ext cx="3890785" cy="3315890"/>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3" name="Picture Placeholder 12"/>
          <p:cNvSpPr>
            <a:spLocks noGrp="1"/>
          </p:cNvSpPr>
          <p:nvPr>
            <p:ph type="pic" sz="quarter" idx="16" hasCustomPrompt="1"/>
          </p:nvPr>
        </p:nvSpPr>
        <p:spPr>
          <a:xfrm>
            <a:off x="4543418" y="3"/>
            <a:ext cx="4600582" cy="4075510"/>
          </a:xfrm>
        </p:spPr>
        <p:txBody>
          <a:bodyPr/>
          <a:lstStyle>
            <a:lvl1pPr marL="169069" marR="0" indent="-169069" algn="l" defTabSz="6858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350">
                <a:solidFill>
                  <a:schemeClr val="bg1"/>
                </a:solidFill>
              </a:defRPr>
            </a:lvl1pPr>
          </a:lstStyle>
          <a:p>
            <a:r>
              <a:rPr lang="en-US" dirty="0"/>
              <a:t>Drag picture to placeholder or click icon to add</a:t>
            </a:r>
          </a:p>
          <a:p>
            <a:endParaRPr lang="en-US" dirty="0"/>
          </a:p>
        </p:txBody>
      </p:sp>
      <p:sp>
        <p:nvSpPr>
          <p:cNvPr id="14" name="Text Placeholder 13"/>
          <p:cNvSpPr>
            <a:spLocks noGrp="1"/>
          </p:cNvSpPr>
          <p:nvPr>
            <p:ph type="body" sz="quarter" idx="17"/>
          </p:nvPr>
        </p:nvSpPr>
        <p:spPr>
          <a:xfrm>
            <a:off x="4543418" y="4075518"/>
            <a:ext cx="4151600" cy="1087040"/>
          </a:xfrm>
        </p:spPr>
        <p:txBody>
          <a:bodyPr/>
          <a:lstStyle>
            <a:lvl1pPr>
              <a:buClr>
                <a:srgbClr val="000000"/>
              </a:buClr>
              <a:defRPr sz="1200" i="1">
                <a:solidFill>
                  <a:schemeClr val="bg1"/>
                </a:solidFill>
              </a:defRPr>
            </a:lvl1pPr>
            <a:lvl2pPr marL="346472" indent="-172641">
              <a:buClr>
                <a:schemeClr val="bg1"/>
              </a:buClr>
              <a:buFont typeface="Arial" pitchFamily="34" charset="0"/>
              <a:buChar char="&gt;"/>
              <a:defRPr sz="105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itle 10"/>
          <p:cNvSpPr>
            <a:spLocks noGrp="1"/>
          </p:cNvSpPr>
          <p:nvPr>
            <p:ph type="title" hasCustomPrompt="1"/>
          </p:nvPr>
        </p:nvSpPr>
        <p:spPr>
          <a:xfrm>
            <a:off x="456128" y="196455"/>
            <a:ext cx="3890785" cy="953690"/>
          </a:xfrm>
        </p:spPr>
        <p:txBody>
          <a:bodyPr anchor="t" anchorCtr="0"/>
          <a:lstStyle>
            <a:lvl1pPr algn="l">
              <a:defRPr>
                <a:solidFill>
                  <a:schemeClr val="bg1"/>
                </a:solidFill>
              </a:defRPr>
            </a:lvl1pPr>
          </a:lstStyle>
          <a:p>
            <a:r>
              <a:rPr lang="en-US" dirty="0"/>
              <a:t>Click to edit title</a:t>
            </a:r>
          </a:p>
        </p:txBody>
      </p:sp>
      <p:sp>
        <p:nvSpPr>
          <p:cNvPr id="9" name="TextBox 8"/>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16"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6047239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noAutofit/>
          </a:bodyPr>
          <a:lstStyle>
            <a:lvl1pPr>
              <a:defRPr>
                <a:solidFill>
                  <a:srgbClr val="FFFFFF"/>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132285"/>
            <a:ext cx="3889714" cy="390525"/>
          </a:xfrm>
        </p:spPr>
        <p:txBody>
          <a:bodyPr rIns="0" anchor="t" anchorCtr="0">
            <a:noAutofit/>
          </a:bodyPr>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5025" y="1132285"/>
            <a:ext cx="4041775" cy="390525"/>
          </a:xfrm>
        </p:spPr>
        <p:txBody>
          <a:bodyPr rIns="0" anchor="t" anchorCtr="0">
            <a:noAutofit/>
          </a:bodyPr>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Text Placeholder 8"/>
          <p:cNvSpPr>
            <a:spLocks noGrp="1"/>
          </p:cNvSpPr>
          <p:nvPr>
            <p:ph type="body" sz="quarter" idx="10"/>
          </p:nvPr>
        </p:nvSpPr>
        <p:spPr>
          <a:xfrm>
            <a:off x="457320" y="1608535"/>
            <a:ext cx="3889594" cy="3095625"/>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4644647" y="1608535"/>
            <a:ext cx="4042034" cy="3095625"/>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8747983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6 Colum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noAutofit/>
          </a:bodyPr>
          <a:lstStyle>
            <a:lvl1pPr>
              <a:defRPr>
                <a:solidFill>
                  <a:srgbClr val="FFFFFF"/>
                </a:solidFill>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54675"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1" name="Picture Placeholder 9"/>
          <p:cNvSpPr>
            <a:spLocks noGrp="1"/>
          </p:cNvSpPr>
          <p:nvPr>
            <p:ph type="pic" sz="quarter" idx="11"/>
          </p:nvPr>
        </p:nvSpPr>
        <p:spPr>
          <a:xfrm>
            <a:off x="1844757"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2" name="Picture Placeholder 9"/>
          <p:cNvSpPr>
            <a:spLocks noGrp="1"/>
          </p:cNvSpPr>
          <p:nvPr>
            <p:ph type="pic" sz="quarter" idx="12"/>
          </p:nvPr>
        </p:nvSpPr>
        <p:spPr>
          <a:xfrm>
            <a:off x="3235889" y="1651564"/>
            <a:ext cx="1282780" cy="1303020"/>
          </a:xfrm>
        </p:spPr>
        <p:txBody>
          <a:bodyPr>
            <a:noAutofit/>
          </a:bodyPr>
          <a:lstStyle>
            <a:lvl1pPr marL="0" indent="0" algn="ctr">
              <a:buNone/>
              <a:defRPr sz="1350">
                <a:solidFill>
                  <a:srgbClr val="FFFFFF"/>
                </a:solidFill>
              </a:defRPr>
            </a:lvl1pPr>
          </a:lstStyle>
          <a:p>
            <a:r>
              <a:rPr lang="en-US"/>
              <a:t>Click icon to add picture</a:t>
            </a:r>
            <a:endParaRPr lang="en-US" dirty="0"/>
          </a:p>
        </p:txBody>
      </p:sp>
      <p:sp>
        <p:nvSpPr>
          <p:cNvPr id="13" name="Picture Placeholder 9"/>
          <p:cNvSpPr>
            <a:spLocks noGrp="1"/>
          </p:cNvSpPr>
          <p:nvPr>
            <p:ph type="pic" sz="quarter" idx="13"/>
          </p:nvPr>
        </p:nvSpPr>
        <p:spPr>
          <a:xfrm>
            <a:off x="4625831"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4" name="Picture Placeholder 9"/>
          <p:cNvSpPr>
            <a:spLocks noGrp="1"/>
          </p:cNvSpPr>
          <p:nvPr>
            <p:ph type="pic" sz="quarter" idx="14"/>
          </p:nvPr>
        </p:nvSpPr>
        <p:spPr>
          <a:xfrm>
            <a:off x="6011888"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5" name="Picture Placeholder 9"/>
          <p:cNvSpPr>
            <a:spLocks noGrp="1"/>
          </p:cNvSpPr>
          <p:nvPr>
            <p:ph type="pic" sz="quarter" idx="15"/>
          </p:nvPr>
        </p:nvSpPr>
        <p:spPr>
          <a:xfrm>
            <a:off x="7403899"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7" name="Text Placeholder 16"/>
          <p:cNvSpPr>
            <a:spLocks noGrp="1"/>
          </p:cNvSpPr>
          <p:nvPr>
            <p:ph type="body" sz="quarter" idx="16"/>
          </p:nvPr>
        </p:nvSpPr>
        <p:spPr>
          <a:xfrm>
            <a:off x="454795"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8" name="Text Placeholder 16"/>
          <p:cNvSpPr>
            <a:spLocks noGrp="1"/>
          </p:cNvSpPr>
          <p:nvPr>
            <p:ph type="body" sz="quarter" idx="17"/>
          </p:nvPr>
        </p:nvSpPr>
        <p:spPr>
          <a:xfrm>
            <a:off x="1844759"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9" name="Text Placeholder 16"/>
          <p:cNvSpPr>
            <a:spLocks noGrp="1"/>
          </p:cNvSpPr>
          <p:nvPr>
            <p:ph type="body" sz="quarter" idx="18"/>
          </p:nvPr>
        </p:nvSpPr>
        <p:spPr>
          <a:xfrm>
            <a:off x="3235771"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0" name="Text Placeholder 16"/>
          <p:cNvSpPr>
            <a:spLocks noGrp="1"/>
          </p:cNvSpPr>
          <p:nvPr>
            <p:ph type="body" sz="quarter" idx="19"/>
          </p:nvPr>
        </p:nvSpPr>
        <p:spPr>
          <a:xfrm>
            <a:off x="4625592"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1" name="Text Placeholder 16"/>
          <p:cNvSpPr>
            <a:spLocks noGrp="1"/>
          </p:cNvSpPr>
          <p:nvPr>
            <p:ph type="body" sz="quarter" idx="20"/>
          </p:nvPr>
        </p:nvSpPr>
        <p:spPr>
          <a:xfrm>
            <a:off x="6011651"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2" name="Text Placeholder 16"/>
          <p:cNvSpPr>
            <a:spLocks noGrp="1"/>
          </p:cNvSpPr>
          <p:nvPr>
            <p:ph type="body" sz="quarter" idx="21"/>
          </p:nvPr>
        </p:nvSpPr>
        <p:spPr>
          <a:xfrm>
            <a:off x="7403901"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3" name="TextBox 22"/>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26"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37795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arket Pictos_Green">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457200" y="203598"/>
            <a:ext cx="8229600" cy="821531"/>
          </a:xfrm>
        </p:spPr>
        <p:txBody>
          <a:bodyPr/>
          <a:lstStyle>
            <a:lvl1pPr algn="l">
              <a:defRPr>
                <a:solidFill>
                  <a:srgbClr val="009530"/>
                </a:solidFill>
              </a:defRPr>
            </a:lvl1pPr>
          </a:lstStyle>
          <a:p>
            <a:r>
              <a:rPr lang="en-US" dirty="0"/>
              <a:t>Market </a:t>
            </a:r>
            <a:r>
              <a:rPr lang="en-US" dirty="0" err="1"/>
              <a:t>Pictos</a:t>
            </a:r>
            <a:endParaRPr lang="en-US" noProof="0" dirty="0"/>
          </a:p>
        </p:txBody>
      </p:sp>
      <p:sp>
        <p:nvSpPr>
          <p:cNvPr id="264" name="Freeform 156"/>
          <p:cNvSpPr>
            <a:spLocks noChangeAspect="1"/>
          </p:cNvSpPr>
          <p:nvPr userDrawn="1"/>
        </p:nvSpPr>
        <p:spPr bwMode="auto">
          <a:xfrm>
            <a:off x="7765338" y="1646520"/>
            <a:ext cx="293951" cy="294894"/>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5" name="Freeform 188"/>
          <p:cNvSpPr>
            <a:spLocks noChangeAspect="1" noEditPoints="1"/>
          </p:cNvSpPr>
          <p:nvPr userDrawn="1"/>
        </p:nvSpPr>
        <p:spPr bwMode="auto">
          <a:xfrm>
            <a:off x="7753466" y="2250071"/>
            <a:ext cx="316647" cy="294894"/>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6" name="Freeform 192"/>
          <p:cNvSpPr>
            <a:spLocks noChangeAspect="1" noEditPoints="1"/>
          </p:cNvSpPr>
          <p:nvPr userDrawn="1"/>
        </p:nvSpPr>
        <p:spPr bwMode="auto">
          <a:xfrm>
            <a:off x="6355977" y="1646520"/>
            <a:ext cx="295849" cy="294894"/>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7" name="Freeform 200"/>
          <p:cNvSpPr>
            <a:spLocks noChangeAspect="1"/>
          </p:cNvSpPr>
          <p:nvPr userDrawn="1"/>
        </p:nvSpPr>
        <p:spPr bwMode="auto">
          <a:xfrm>
            <a:off x="7136532" y="1646520"/>
            <a:ext cx="204821" cy="294894"/>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8" name="Freeform 204"/>
          <p:cNvSpPr>
            <a:spLocks noChangeAspect="1"/>
          </p:cNvSpPr>
          <p:nvPr userDrawn="1"/>
        </p:nvSpPr>
        <p:spPr bwMode="auto">
          <a:xfrm>
            <a:off x="5705963" y="2250071"/>
            <a:ext cx="173789" cy="294894"/>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9" name="Freeform 212"/>
          <p:cNvSpPr>
            <a:spLocks noChangeAspect="1"/>
          </p:cNvSpPr>
          <p:nvPr userDrawn="1"/>
        </p:nvSpPr>
        <p:spPr bwMode="auto">
          <a:xfrm>
            <a:off x="6433821" y="2878691"/>
            <a:ext cx="151150" cy="30327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0" name="Freeform 228"/>
          <p:cNvSpPr>
            <a:spLocks noChangeAspect="1"/>
          </p:cNvSpPr>
          <p:nvPr userDrawn="1"/>
        </p:nvSpPr>
        <p:spPr bwMode="auto">
          <a:xfrm>
            <a:off x="7097841" y="2250071"/>
            <a:ext cx="278812" cy="294894"/>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1" name="Freeform 208"/>
          <p:cNvSpPr>
            <a:spLocks noChangeAspect="1"/>
          </p:cNvSpPr>
          <p:nvPr userDrawn="1"/>
        </p:nvSpPr>
        <p:spPr bwMode="auto">
          <a:xfrm>
            <a:off x="6432458" y="2206125"/>
            <a:ext cx="190781" cy="338848"/>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2" name="Freeform 152"/>
          <p:cNvSpPr>
            <a:spLocks noChangeAspect="1"/>
          </p:cNvSpPr>
          <p:nvPr userDrawn="1"/>
        </p:nvSpPr>
        <p:spPr bwMode="auto">
          <a:xfrm>
            <a:off x="5605364" y="3542302"/>
            <a:ext cx="440127" cy="263478"/>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3" name="Freeform 176"/>
          <p:cNvSpPr>
            <a:spLocks noChangeAspect="1"/>
          </p:cNvSpPr>
          <p:nvPr userDrawn="1"/>
        </p:nvSpPr>
        <p:spPr bwMode="auto">
          <a:xfrm>
            <a:off x="8512025" y="1646520"/>
            <a:ext cx="288034" cy="294894"/>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4" name="Freeform 140"/>
          <p:cNvSpPr>
            <a:spLocks noChangeAspect="1"/>
          </p:cNvSpPr>
          <p:nvPr userDrawn="1"/>
        </p:nvSpPr>
        <p:spPr bwMode="auto">
          <a:xfrm>
            <a:off x="7764798" y="2887066"/>
            <a:ext cx="294972" cy="294894"/>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5" name="Freeform 172"/>
          <p:cNvSpPr>
            <a:spLocks noChangeAspect="1"/>
          </p:cNvSpPr>
          <p:nvPr userDrawn="1"/>
        </p:nvSpPr>
        <p:spPr bwMode="auto">
          <a:xfrm>
            <a:off x="8507471" y="2877541"/>
            <a:ext cx="296751" cy="294894"/>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6" name="Freeform 48"/>
          <p:cNvSpPr>
            <a:spLocks noChangeAspect="1"/>
          </p:cNvSpPr>
          <p:nvPr userDrawn="1"/>
        </p:nvSpPr>
        <p:spPr bwMode="auto">
          <a:xfrm>
            <a:off x="2568932" y="889164"/>
            <a:ext cx="207777" cy="294894"/>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7" name="TextBox 276"/>
          <p:cNvSpPr txBox="1"/>
          <p:nvPr userDrawn="1"/>
        </p:nvSpPr>
        <p:spPr>
          <a:xfrm>
            <a:off x="2358092" y="1251886"/>
            <a:ext cx="607700"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Energy &amp;</a:t>
            </a:r>
            <a:br>
              <a:rPr lang="en-US" sz="600" b="1" dirty="0">
                <a:solidFill>
                  <a:srgbClr val="626469"/>
                </a:solidFill>
                <a:cs typeface="Arial" pitchFamily="34" charset="0"/>
              </a:rPr>
            </a:br>
            <a:r>
              <a:rPr lang="en-US" sz="600" b="1" dirty="0">
                <a:solidFill>
                  <a:srgbClr val="626469"/>
                </a:solidFill>
                <a:cs typeface="Arial" pitchFamily="34" charset="0"/>
              </a:rPr>
              <a:t>infrastructure</a:t>
            </a:r>
          </a:p>
        </p:txBody>
      </p:sp>
      <p:sp>
        <p:nvSpPr>
          <p:cNvPr id="278" name="Freeform 52"/>
          <p:cNvSpPr>
            <a:spLocks noChangeAspect="1"/>
          </p:cNvSpPr>
          <p:nvPr userDrawn="1"/>
        </p:nvSpPr>
        <p:spPr bwMode="auto">
          <a:xfrm>
            <a:off x="3228732" y="889164"/>
            <a:ext cx="285516" cy="294894"/>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9" name="TextBox 278"/>
          <p:cNvSpPr txBox="1"/>
          <p:nvPr userDrawn="1"/>
        </p:nvSpPr>
        <p:spPr>
          <a:xfrm>
            <a:off x="3148520" y="1251886"/>
            <a:ext cx="442785" cy="92333"/>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Industry</a:t>
            </a:r>
          </a:p>
        </p:txBody>
      </p:sp>
      <p:sp>
        <p:nvSpPr>
          <p:cNvPr id="280" name="Freeform 68"/>
          <p:cNvSpPr>
            <a:spLocks noChangeAspect="1"/>
          </p:cNvSpPr>
          <p:nvPr userDrawn="1"/>
        </p:nvSpPr>
        <p:spPr bwMode="auto">
          <a:xfrm>
            <a:off x="1079030" y="889164"/>
            <a:ext cx="336552" cy="294894"/>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1" name="TextBox 280"/>
          <p:cNvSpPr txBox="1"/>
          <p:nvPr userDrawn="1"/>
        </p:nvSpPr>
        <p:spPr>
          <a:xfrm>
            <a:off x="1006994" y="1251886"/>
            <a:ext cx="489685"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Buildings</a:t>
            </a:r>
          </a:p>
        </p:txBody>
      </p:sp>
      <p:sp>
        <p:nvSpPr>
          <p:cNvPr id="282" name="Freeform 60"/>
          <p:cNvSpPr>
            <a:spLocks noChangeAspect="1"/>
          </p:cNvSpPr>
          <p:nvPr userDrawn="1"/>
        </p:nvSpPr>
        <p:spPr bwMode="auto">
          <a:xfrm>
            <a:off x="1738465" y="916556"/>
            <a:ext cx="370578" cy="265115"/>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3" name="TextBox 282"/>
          <p:cNvSpPr txBox="1"/>
          <p:nvPr userDrawn="1"/>
        </p:nvSpPr>
        <p:spPr>
          <a:xfrm>
            <a:off x="1715223" y="1251890"/>
            <a:ext cx="485836"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Data </a:t>
            </a:r>
            <a:r>
              <a:rPr lang="en-US" sz="600" b="1" dirty="0" err="1">
                <a:solidFill>
                  <a:srgbClr val="626469"/>
                </a:solidFill>
                <a:cs typeface="Arial" pitchFamily="34" charset="0"/>
              </a:rPr>
              <a:t>centres</a:t>
            </a:r>
            <a:r>
              <a:rPr lang="en-US" sz="600" b="1" dirty="0">
                <a:solidFill>
                  <a:srgbClr val="626469"/>
                </a:solidFill>
                <a:cs typeface="Arial" pitchFamily="34" charset="0"/>
              </a:rPr>
              <a:t> </a:t>
            </a:r>
            <a:br>
              <a:rPr lang="en-US" sz="600" b="1" dirty="0">
                <a:solidFill>
                  <a:srgbClr val="626469"/>
                </a:solidFill>
                <a:cs typeface="Arial" pitchFamily="34" charset="0"/>
              </a:rPr>
            </a:br>
            <a:r>
              <a:rPr lang="en-US" sz="600" b="1" dirty="0">
                <a:solidFill>
                  <a:srgbClr val="626469"/>
                </a:solidFill>
                <a:cs typeface="Arial" pitchFamily="34" charset="0"/>
              </a:rPr>
              <a:t>&amp; networks</a:t>
            </a:r>
          </a:p>
        </p:txBody>
      </p:sp>
      <p:sp>
        <p:nvSpPr>
          <p:cNvPr id="284" name="Freeform 64"/>
          <p:cNvSpPr>
            <a:spLocks noChangeAspect="1"/>
          </p:cNvSpPr>
          <p:nvPr userDrawn="1"/>
        </p:nvSpPr>
        <p:spPr bwMode="auto">
          <a:xfrm>
            <a:off x="3944739" y="889164"/>
            <a:ext cx="269267" cy="294894"/>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5" name="TextBox 284"/>
          <p:cNvSpPr txBox="1"/>
          <p:nvPr userDrawn="1"/>
        </p:nvSpPr>
        <p:spPr>
          <a:xfrm>
            <a:off x="3869610" y="1251891"/>
            <a:ext cx="412481"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Residential</a:t>
            </a:r>
          </a:p>
        </p:txBody>
      </p:sp>
      <p:sp>
        <p:nvSpPr>
          <p:cNvPr id="286" name="Freeform 148"/>
          <p:cNvSpPr>
            <a:spLocks noChangeAspect="1"/>
          </p:cNvSpPr>
          <p:nvPr userDrawn="1"/>
        </p:nvSpPr>
        <p:spPr bwMode="auto">
          <a:xfrm>
            <a:off x="7076026" y="945634"/>
            <a:ext cx="335219" cy="255080"/>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7" name="TextBox 286"/>
          <p:cNvSpPr txBox="1"/>
          <p:nvPr userDrawn="1"/>
        </p:nvSpPr>
        <p:spPr>
          <a:xfrm>
            <a:off x="6924262" y="1251886"/>
            <a:ext cx="638744"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Power management</a:t>
            </a:r>
          </a:p>
        </p:txBody>
      </p:sp>
      <p:sp>
        <p:nvSpPr>
          <p:cNvPr id="288" name="Freeform 184"/>
          <p:cNvSpPr>
            <a:spLocks noChangeAspect="1"/>
          </p:cNvSpPr>
          <p:nvPr userDrawn="1"/>
        </p:nvSpPr>
        <p:spPr bwMode="auto">
          <a:xfrm>
            <a:off x="6308507" y="905819"/>
            <a:ext cx="367542" cy="294894"/>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9" name="TextBox 288"/>
          <p:cNvSpPr txBox="1"/>
          <p:nvPr userDrawn="1"/>
        </p:nvSpPr>
        <p:spPr>
          <a:xfrm>
            <a:off x="5993206" y="1251886"/>
            <a:ext cx="1034934"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Process/machine management</a:t>
            </a:r>
          </a:p>
        </p:txBody>
      </p:sp>
      <p:sp>
        <p:nvSpPr>
          <p:cNvPr id="290" name="Freeform 132"/>
          <p:cNvSpPr>
            <a:spLocks noChangeAspect="1"/>
          </p:cNvSpPr>
          <p:nvPr userDrawn="1"/>
        </p:nvSpPr>
        <p:spPr bwMode="auto">
          <a:xfrm>
            <a:off x="5646697" y="905819"/>
            <a:ext cx="290258" cy="294894"/>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1" name="TextBox 290"/>
          <p:cNvSpPr txBox="1"/>
          <p:nvPr userDrawn="1"/>
        </p:nvSpPr>
        <p:spPr>
          <a:xfrm>
            <a:off x="5395359" y="1251886"/>
            <a:ext cx="802960"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IT room</a:t>
            </a:r>
            <a:br>
              <a:rPr lang="en-US" sz="600" b="1" dirty="0">
                <a:solidFill>
                  <a:srgbClr val="626469"/>
                </a:solidFill>
                <a:cs typeface="Arial" pitchFamily="34" charset="0"/>
              </a:rPr>
            </a:br>
            <a:r>
              <a:rPr lang="en-US" sz="600" b="1" dirty="0">
                <a:solidFill>
                  <a:srgbClr val="626469"/>
                </a:solidFill>
                <a:cs typeface="Arial" pitchFamily="34" charset="0"/>
              </a:rPr>
              <a:t>management</a:t>
            </a:r>
          </a:p>
        </p:txBody>
      </p:sp>
      <p:sp>
        <p:nvSpPr>
          <p:cNvPr id="292" name="Freeform 180"/>
          <p:cNvSpPr>
            <a:spLocks noChangeAspect="1"/>
          </p:cNvSpPr>
          <p:nvPr userDrawn="1"/>
        </p:nvSpPr>
        <p:spPr bwMode="auto">
          <a:xfrm>
            <a:off x="7756213" y="905819"/>
            <a:ext cx="262792" cy="294894"/>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3" name="TextBox 292"/>
          <p:cNvSpPr txBox="1"/>
          <p:nvPr userDrawn="1"/>
        </p:nvSpPr>
        <p:spPr>
          <a:xfrm>
            <a:off x="7572473" y="1251886"/>
            <a:ext cx="693136"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Security</a:t>
            </a:r>
            <a:br>
              <a:rPr lang="en-US" sz="600" b="1" dirty="0">
                <a:solidFill>
                  <a:srgbClr val="626469"/>
                </a:solidFill>
                <a:cs typeface="Arial" pitchFamily="34" charset="0"/>
              </a:rPr>
            </a:br>
            <a:r>
              <a:rPr lang="en-US" sz="600" b="1" dirty="0">
                <a:solidFill>
                  <a:srgbClr val="626469"/>
                </a:solidFill>
                <a:cs typeface="Arial" pitchFamily="34" charset="0"/>
              </a:rPr>
              <a:t>management</a:t>
            </a:r>
          </a:p>
        </p:txBody>
      </p:sp>
      <p:sp>
        <p:nvSpPr>
          <p:cNvPr id="294" name="Freeform 124"/>
          <p:cNvSpPr>
            <a:spLocks noChangeAspect="1"/>
          </p:cNvSpPr>
          <p:nvPr userDrawn="1"/>
        </p:nvSpPr>
        <p:spPr bwMode="auto">
          <a:xfrm>
            <a:off x="1814154" y="1646520"/>
            <a:ext cx="275369" cy="294894"/>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5" name="TextBox 294"/>
          <p:cNvSpPr txBox="1"/>
          <p:nvPr userDrawn="1"/>
        </p:nvSpPr>
        <p:spPr>
          <a:xfrm>
            <a:off x="1719125" y="1979331"/>
            <a:ext cx="478030"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Electric</a:t>
            </a:r>
            <a:br>
              <a:rPr lang="en-US" sz="600" b="1" dirty="0">
                <a:solidFill>
                  <a:srgbClr val="626469"/>
                </a:solidFill>
                <a:cs typeface="Arial" pitchFamily="34" charset="0"/>
              </a:rPr>
            </a:br>
            <a:r>
              <a:rPr lang="en-US" sz="600" b="1" dirty="0">
                <a:solidFill>
                  <a:srgbClr val="626469"/>
                </a:solidFill>
                <a:cs typeface="Arial" pitchFamily="34" charset="0"/>
              </a:rPr>
              <a:t>utilities</a:t>
            </a:r>
          </a:p>
        </p:txBody>
      </p:sp>
      <p:sp>
        <p:nvSpPr>
          <p:cNvPr id="296" name="Freeform 116"/>
          <p:cNvSpPr>
            <a:spLocks noChangeAspect="1"/>
          </p:cNvSpPr>
          <p:nvPr userDrawn="1"/>
        </p:nvSpPr>
        <p:spPr bwMode="auto">
          <a:xfrm>
            <a:off x="1121452" y="2873330"/>
            <a:ext cx="289510" cy="294894"/>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7" name="TextBox 296"/>
          <p:cNvSpPr txBox="1"/>
          <p:nvPr userDrawn="1"/>
        </p:nvSpPr>
        <p:spPr>
          <a:xfrm>
            <a:off x="1034325" y="3213507"/>
            <a:ext cx="477026" cy="92333"/>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Oil &amp; gas</a:t>
            </a:r>
          </a:p>
        </p:txBody>
      </p:sp>
      <p:sp>
        <p:nvSpPr>
          <p:cNvPr id="298" name="Freeform 88"/>
          <p:cNvSpPr>
            <a:spLocks noChangeAspect="1"/>
          </p:cNvSpPr>
          <p:nvPr userDrawn="1"/>
        </p:nvSpPr>
        <p:spPr bwMode="auto">
          <a:xfrm>
            <a:off x="3173713" y="2295423"/>
            <a:ext cx="387665" cy="253175"/>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9" name="TextBox 298"/>
          <p:cNvSpPr txBox="1"/>
          <p:nvPr userDrawn="1"/>
        </p:nvSpPr>
        <p:spPr>
          <a:xfrm>
            <a:off x="3131398" y="2597685"/>
            <a:ext cx="477026" cy="92333"/>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Marine</a:t>
            </a:r>
          </a:p>
        </p:txBody>
      </p:sp>
      <p:sp>
        <p:nvSpPr>
          <p:cNvPr id="300" name="Freeform 220"/>
          <p:cNvSpPr>
            <a:spLocks noChangeAspect="1"/>
          </p:cNvSpPr>
          <p:nvPr userDrawn="1"/>
        </p:nvSpPr>
        <p:spPr bwMode="auto">
          <a:xfrm>
            <a:off x="2453738" y="2925165"/>
            <a:ext cx="439940" cy="243058"/>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1" name="TextBox 300"/>
          <p:cNvSpPr txBox="1"/>
          <p:nvPr userDrawn="1"/>
        </p:nvSpPr>
        <p:spPr>
          <a:xfrm>
            <a:off x="2239468" y="3213508"/>
            <a:ext cx="844959"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Transportation</a:t>
            </a:r>
          </a:p>
        </p:txBody>
      </p:sp>
      <p:sp>
        <p:nvSpPr>
          <p:cNvPr id="302" name="Freeform 76"/>
          <p:cNvSpPr>
            <a:spLocks noChangeAspect="1"/>
          </p:cNvSpPr>
          <p:nvPr userDrawn="1"/>
        </p:nvSpPr>
        <p:spPr bwMode="auto">
          <a:xfrm>
            <a:off x="3202127" y="2873330"/>
            <a:ext cx="320870" cy="294894"/>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3" name="TextBox 302"/>
          <p:cNvSpPr txBox="1"/>
          <p:nvPr userDrawn="1"/>
        </p:nvSpPr>
        <p:spPr>
          <a:xfrm>
            <a:off x="2961611" y="3213507"/>
            <a:ext cx="816603"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Water &amp; </a:t>
            </a:r>
            <a:br>
              <a:rPr lang="en-US" sz="600" b="1" dirty="0">
                <a:solidFill>
                  <a:srgbClr val="626469"/>
                </a:solidFill>
                <a:cs typeface="Arial" pitchFamily="34" charset="0"/>
              </a:rPr>
            </a:br>
            <a:r>
              <a:rPr lang="en-US" sz="600" b="1" dirty="0">
                <a:solidFill>
                  <a:srgbClr val="626469"/>
                </a:solidFill>
                <a:cs typeface="Arial" pitchFamily="34" charset="0"/>
              </a:rPr>
              <a:t>waste water</a:t>
            </a:r>
          </a:p>
        </p:txBody>
      </p:sp>
      <p:sp>
        <p:nvSpPr>
          <p:cNvPr id="304" name="Freeform 120"/>
          <p:cNvSpPr>
            <a:spLocks noChangeAspect="1"/>
          </p:cNvSpPr>
          <p:nvPr userDrawn="1"/>
        </p:nvSpPr>
        <p:spPr bwMode="auto">
          <a:xfrm>
            <a:off x="3897125" y="2253704"/>
            <a:ext cx="355355" cy="272211"/>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5" name="TextBox 304"/>
          <p:cNvSpPr txBox="1"/>
          <p:nvPr userDrawn="1"/>
        </p:nvSpPr>
        <p:spPr>
          <a:xfrm>
            <a:off x="3677875" y="2597684"/>
            <a:ext cx="795940" cy="184666"/>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Mining, minerals</a:t>
            </a:r>
            <a:br>
              <a:rPr lang="en-US" sz="600" b="1" dirty="0">
                <a:solidFill>
                  <a:srgbClr val="626469"/>
                </a:solidFill>
                <a:cs typeface="Arial" pitchFamily="34" charset="0"/>
              </a:rPr>
            </a:br>
            <a:r>
              <a:rPr lang="en-US" sz="600" b="1" dirty="0">
                <a:solidFill>
                  <a:srgbClr val="626469"/>
                </a:solidFill>
                <a:cs typeface="Arial" pitchFamily="34" charset="0"/>
              </a:rPr>
              <a:t>&amp; metals</a:t>
            </a:r>
          </a:p>
        </p:txBody>
      </p:sp>
      <p:sp>
        <p:nvSpPr>
          <p:cNvPr id="306" name="Freeform 112"/>
          <p:cNvSpPr>
            <a:spLocks noChangeAspect="1"/>
          </p:cNvSpPr>
          <p:nvPr userDrawn="1"/>
        </p:nvSpPr>
        <p:spPr bwMode="auto">
          <a:xfrm>
            <a:off x="3173713" y="1646520"/>
            <a:ext cx="375206" cy="294894"/>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7" name="TextBox 306"/>
          <p:cNvSpPr txBox="1"/>
          <p:nvPr userDrawn="1"/>
        </p:nvSpPr>
        <p:spPr>
          <a:xfrm>
            <a:off x="3173713" y="1979327"/>
            <a:ext cx="392396"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Food &amp;</a:t>
            </a:r>
            <a:br>
              <a:rPr lang="en-US" sz="600" b="1" dirty="0">
                <a:solidFill>
                  <a:srgbClr val="626469"/>
                </a:solidFill>
                <a:cs typeface="Arial" pitchFamily="34" charset="0"/>
              </a:rPr>
            </a:br>
            <a:r>
              <a:rPr lang="en-US" sz="600" b="1" dirty="0">
                <a:solidFill>
                  <a:srgbClr val="626469"/>
                </a:solidFill>
                <a:cs typeface="Arial" pitchFamily="34" charset="0"/>
              </a:rPr>
              <a:t>beverage</a:t>
            </a:r>
          </a:p>
        </p:txBody>
      </p:sp>
      <p:sp>
        <p:nvSpPr>
          <p:cNvPr id="308" name="Freeform 108"/>
          <p:cNvSpPr>
            <a:spLocks noChangeAspect="1"/>
          </p:cNvSpPr>
          <p:nvPr userDrawn="1"/>
        </p:nvSpPr>
        <p:spPr bwMode="auto">
          <a:xfrm>
            <a:off x="1778348" y="2295461"/>
            <a:ext cx="359584" cy="253175"/>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9" name="TextBox 308"/>
          <p:cNvSpPr txBox="1"/>
          <p:nvPr userDrawn="1"/>
        </p:nvSpPr>
        <p:spPr>
          <a:xfrm>
            <a:off x="1719628" y="2597685"/>
            <a:ext cx="47702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Hotels</a:t>
            </a:r>
          </a:p>
        </p:txBody>
      </p:sp>
      <p:sp>
        <p:nvSpPr>
          <p:cNvPr id="310" name="Freeform 80"/>
          <p:cNvSpPr>
            <a:spLocks noChangeAspect="1"/>
          </p:cNvSpPr>
          <p:nvPr userDrawn="1"/>
        </p:nvSpPr>
        <p:spPr bwMode="auto">
          <a:xfrm>
            <a:off x="1121458" y="2253742"/>
            <a:ext cx="249337" cy="294894"/>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1" name="TextBox 310"/>
          <p:cNvSpPr txBox="1"/>
          <p:nvPr userDrawn="1"/>
        </p:nvSpPr>
        <p:spPr>
          <a:xfrm>
            <a:off x="963033" y="2597685"/>
            <a:ext cx="57759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Healthcare</a:t>
            </a:r>
          </a:p>
        </p:txBody>
      </p:sp>
      <p:sp>
        <p:nvSpPr>
          <p:cNvPr id="312" name="Freeform 100"/>
          <p:cNvSpPr>
            <a:spLocks noChangeAspect="1"/>
          </p:cNvSpPr>
          <p:nvPr userDrawn="1"/>
        </p:nvSpPr>
        <p:spPr bwMode="auto">
          <a:xfrm>
            <a:off x="2564477" y="2155834"/>
            <a:ext cx="248285" cy="392810"/>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3" name="TextBox 312"/>
          <p:cNvSpPr txBox="1"/>
          <p:nvPr userDrawn="1"/>
        </p:nvSpPr>
        <p:spPr>
          <a:xfrm>
            <a:off x="2465744" y="2597684"/>
            <a:ext cx="392396" cy="184666"/>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Life</a:t>
            </a:r>
            <a:br>
              <a:rPr lang="en-US" sz="600" b="1" dirty="0">
                <a:solidFill>
                  <a:srgbClr val="626469"/>
                </a:solidFill>
                <a:cs typeface="Arial" pitchFamily="34" charset="0"/>
              </a:rPr>
            </a:br>
            <a:r>
              <a:rPr lang="en-US" sz="600" b="1" dirty="0">
                <a:solidFill>
                  <a:srgbClr val="626469"/>
                </a:solidFill>
                <a:cs typeface="Arial" pitchFamily="34" charset="0"/>
              </a:rPr>
              <a:t>sciences</a:t>
            </a:r>
          </a:p>
        </p:txBody>
      </p:sp>
      <p:sp>
        <p:nvSpPr>
          <p:cNvPr id="314" name="Freeform 104"/>
          <p:cNvSpPr>
            <a:spLocks noChangeAspect="1"/>
          </p:cNvSpPr>
          <p:nvPr userDrawn="1"/>
        </p:nvSpPr>
        <p:spPr bwMode="auto">
          <a:xfrm>
            <a:off x="1769762" y="2800272"/>
            <a:ext cx="359518" cy="359422"/>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5" name="TextBox 314"/>
          <p:cNvSpPr txBox="1"/>
          <p:nvPr userDrawn="1"/>
        </p:nvSpPr>
        <p:spPr>
          <a:xfrm>
            <a:off x="1669342" y="3213508"/>
            <a:ext cx="57759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Retail</a:t>
            </a:r>
          </a:p>
        </p:txBody>
      </p:sp>
      <p:sp>
        <p:nvSpPr>
          <p:cNvPr id="316" name="Freeform 56"/>
          <p:cNvSpPr>
            <a:spLocks noChangeAspect="1"/>
          </p:cNvSpPr>
          <p:nvPr userDrawn="1"/>
        </p:nvSpPr>
        <p:spPr bwMode="auto">
          <a:xfrm>
            <a:off x="3926790" y="1646520"/>
            <a:ext cx="285052" cy="294894"/>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7" name="TextBox 316"/>
          <p:cNvSpPr txBox="1"/>
          <p:nvPr userDrawn="1"/>
        </p:nvSpPr>
        <p:spPr>
          <a:xfrm>
            <a:off x="3787046" y="2071664"/>
            <a:ext cx="57759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Green buildings</a:t>
            </a:r>
          </a:p>
        </p:txBody>
      </p:sp>
      <p:sp>
        <p:nvSpPr>
          <p:cNvPr id="318" name="Freeform 216"/>
          <p:cNvSpPr>
            <a:spLocks noChangeAspect="1"/>
          </p:cNvSpPr>
          <p:nvPr userDrawn="1"/>
        </p:nvSpPr>
        <p:spPr bwMode="auto">
          <a:xfrm>
            <a:off x="2496643" y="1646520"/>
            <a:ext cx="316119" cy="294894"/>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9" name="TextBox 318"/>
          <p:cNvSpPr txBox="1"/>
          <p:nvPr userDrawn="1"/>
        </p:nvSpPr>
        <p:spPr>
          <a:xfrm>
            <a:off x="2423431" y="1979332"/>
            <a:ext cx="47702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Finance</a:t>
            </a:r>
          </a:p>
        </p:txBody>
      </p:sp>
      <p:sp>
        <p:nvSpPr>
          <p:cNvPr id="320" name="Freeform 224"/>
          <p:cNvSpPr>
            <a:spLocks noChangeAspect="1"/>
          </p:cNvSpPr>
          <p:nvPr userDrawn="1"/>
        </p:nvSpPr>
        <p:spPr bwMode="auto">
          <a:xfrm>
            <a:off x="1079031" y="1681948"/>
            <a:ext cx="394183" cy="259466"/>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21" name="TextBox 320"/>
          <p:cNvSpPr txBox="1"/>
          <p:nvPr userDrawn="1"/>
        </p:nvSpPr>
        <p:spPr>
          <a:xfrm>
            <a:off x="1006994" y="1979327"/>
            <a:ext cx="489653"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Cloud and telecom</a:t>
            </a:r>
          </a:p>
        </p:txBody>
      </p:sp>
      <p:sp>
        <p:nvSpPr>
          <p:cNvPr id="322" name="TextBox 321"/>
          <p:cNvSpPr txBox="1"/>
          <p:nvPr userDrawn="1"/>
        </p:nvSpPr>
        <p:spPr>
          <a:xfrm>
            <a:off x="6835334" y="2597685"/>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Management software</a:t>
            </a:r>
          </a:p>
        </p:txBody>
      </p:sp>
      <p:sp>
        <p:nvSpPr>
          <p:cNvPr id="323" name="TextBox 322"/>
          <p:cNvSpPr txBox="1"/>
          <p:nvPr userDrawn="1"/>
        </p:nvSpPr>
        <p:spPr>
          <a:xfrm>
            <a:off x="6164106" y="3213503"/>
            <a:ext cx="69313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Power</a:t>
            </a:r>
            <a:br>
              <a:rPr lang="en-US" sz="600" b="1" dirty="0">
                <a:solidFill>
                  <a:srgbClr val="626469"/>
                </a:solidFill>
                <a:cs typeface="Arial" pitchFamily="34" charset="0"/>
              </a:rPr>
            </a:br>
            <a:r>
              <a:rPr lang="en-US" sz="600" b="1" dirty="0">
                <a:solidFill>
                  <a:srgbClr val="626469"/>
                </a:solidFill>
                <a:cs typeface="Arial" pitchFamily="34" charset="0"/>
              </a:rPr>
              <a:t>Measurement</a:t>
            </a:r>
          </a:p>
        </p:txBody>
      </p:sp>
      <p:sp>
        <p:nvSpPr>
          <p:cNvPr id="324" name="TextBox 323"/>
          <p:cNvSpPr txBox="1"/>
          <p:nvPr userDrawn="1"/>
        </p:nvSpPr>
        <p:spPr>
          <a:xfrm>
            <a:off x="8254337" y="1886998"/>
            <a:ext cx="816603" cy="276999"/>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Intelligent power and motor control</a:t>
            </a:r>
          </a:p>
        </p:txBody>
      </p:sp>
      <p:sp>
        <p:nvSpPr>
          <p:cNvPr id="325" name="TextBox 324"/>
          <p:cNvSpPr txBox="1"/>
          <p:nvPr userDrawn="1"/>
        </p:nvSpPr>
        <p:spPr>
          <a:xfrm>
            <a:off x="7510741" y="3213503"/>
            <a:ext cx="816603" cy="230832"/>
          </a:xfrm>
          <a:prstGeom prst="rect">
            <a:avLst/>
          </a:prstGeom>
          <a:noFill/>
        </p:spPr>
        <p:txBody>
          <a:bodyPr wrap="square" tIns="0" bIns="0" rtlCol="0" anchor="t" anchorCtr="0">
            <a:spAutoFit/>
          </a:bodyPr>
          <a:lstStyle/>
          <a:p>
            <a:pPr algn="ctr">
              <a:lnSpc>
                <a:spcPts val="600"/>
              </a:lnSpc>
            </a:pPr>
            <a:r>
              <a:rPr lang="en-US" sz="600" b="1" dirty="0">
                <a:solidFill>
                  <a:srgbClr val="626469"/>
                </a:solidFill>
                <a:cs typeface="Arial" pitchFamily="34" charset="0"/>
              </a:rPr>
              <a:t>Renewable energy conversion</a:t>
            </a:r>
          </a:p>
        </p:txBody>
      </p:sp>
      <p:sp>
        <p:nvSpPr>
          <p:cNvPr id="326" name="TextBox 325"/>
          <p:cNvSpPr txBox="1"/>
          <p:nvPr userDrawn="1"/>
        </p:nvSpPr>
        <p:spPr>
          <a:xfrm>
            <a:off x="6118386" y="1979327"/>
            <a:ext cx="78457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Electric vehicle recharging</a:t>
            </a:r>
          </a:p>
        </p:txBody>
      </p:sp>
      <p:sp>
        <p:nvSpPr>
          <p:cNvPr id="327" name="TextBox 326"/>
          <p:cNvSpPr txBox="1"/>
          <p:nvPr userDrawn="1"/>
        </p:nvSpPr>
        <p:spPr>
          <a:xfrm>
            <a:off x="5372525" y="2597684"/>
            <a:ext cx="848632"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Lifts and</a:t>
            </a:r>
            <a:br>
              <a:rPr lang="en-US" sz="600" b="1" dirty="0">
                <a:solidFill>
                  <a:srgbClr val="626469"/>
                </a:solidFill>
                <a:cs typeface="Arial" pitchFamily="34" charset="0"/>
              </a:rPr>
            </a:br>
            <a:r>
              <a:rPr lang="en-US" sz="600" b="1" dirty="0">
                <a:solidFill>
                  <a:srgbClr val="626469"/>
                </a:solidFill>
                <a:cs typeface="Arial" pitchFamily="34" charset="0"/>
              </a:rPr>
              <a:t>escalators control</a:t>
            </a:r>
          </a:p>
        </p:txBody>
      </p:sp>
      <p:sp>
        <p:nvSpPr>
          <p:cNvPr id="328" name="TextBox 327"/>
          <p:cNvSpPr txBox="1"/>
          <p:nvPr userDrawn="1"/>
        </p:nvSpPr>
        <p:spPr>
          <a:xfrm>
            <a:off x="7510741" y="2597685"/>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Material handling control</a:t>
            </a:r>
          </a:p>
        </p:txBody>
      </p:sp>
      <p:sp>
        <p:nvSpPr>
          <p:cNvPr id="329" name="TextBox 328"/>
          <p:cNvSpPr txBox="1"/>
          <p:nvPr userDrawn="1"/>
        </p:nvSpPr>
        <p:spPr>
          <a:xfrm>
            <a:off x="6835334" y="1979331"/>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Hoisting</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0" name="TextBox 329"/>
          <p:cNvSpPr txBox="1"/>
          <p:nvPr userDrawn="1"/>
        </p:nvSpPr>
        <p:spPr>
          <a:xfrm>
            <a:off x="5417122" y="3766938"/>
            <a:ext cx="816603" cy="276999"/>
          </a:xfrm>
          <a:prstGeom prst="rect">
            <a:avLst/>
          </a:prstGeom>
          <a:noFill/>
        </p:spPr>
        <p:txBody>
          <a:bodyPr wrap="square" rtlCol="0" anchor="b" anchorCtr="0">
            <a:spAutoFit/>
          </a:bodyPr>
          <a:lstStyle/>
          <a:p>
            <a:pPr algn="ctr"/>
            <a:r>
              <a:rPr lang="en-US" sz="600" b="1" dirty="0">
                <a:solidFill>
                  <a:srgbClr val="626469"/>
                </a:solidFill>
                <a:cs typeface="Arial" pitchFamily="34" charset="0"/>
              </a:rPr>
              <a:t>Uninterruptable</a:t>
            </a:r>
            <a:br>
              <a:rPr lang="en-US" sz="600" b="1" dirty="0">
                <a:solidFill>
                  <a:srgbClr val="626469"/>
                </a:solidFill>
                <a:cs typeface="Arial" pitchFamily="34" charset="0"/>
              </a:rPr>
            </a:br>
            <a:r>
              <a:rPr lang="en-US" sz="600" b="1" dirty="0">
                <a:solidFill>
                  <a:srgbClr val="626469"/>
                </a:solidFill>
                <a:cs typeface="Arial" pitchFamily="34" charset="0"/>
              </a:rPr>
              <a:t>power supply</a:t>
            </a:r>
          </a:p>
        </p:txBody>
      </p:sp>
      <p:sp>
        <p:nvSpPr>
          <p:cNvPr id="331" name="TextBox 330"/>
          <p:cNvSpPr txBox="1"/>
          <p:nvPr userDrawn="1"/>
        </p:nvSpPr>
        <p:spPr>
          <a:xfrm>
            <a:off x="8254337" y="3213508"/>
            <a:ext cx="816603" cy="92333"/>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Surveillance</a:t>
            </a:r>
          </a:p>
        </p:txBody>
      </p:sp>
      <p:sp>
        <p:nvSpPr>
          <p:cNvPr id="332" name="TextBox 331"/>
          <p:cNvSpPr txBox="1"/>
          <p:nvPr userDrawn="1"/>
        </p:nvSpPr>
        <p:spPr>
          <a:xfrm>
            <a:off x="7510741" y="1979331"/>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HVAC</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3" name="TextBox 332"/>
          <p:cNvSpPr txBox="1"/>
          <p:nvPr userDrawn="1"/>
        </p:nvSpPr>
        <p:spPr>
          <a:xfrm>
            <a:off x="6086359" y="2597684"/>
            <a:ext cx="848632"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Lighting</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4" name="Freeform 196"/>
          <p:cNvSpPr>
            <a:spLocks noChangeAspect="1"/>
          </p:cNvSpPr>
          <p:nvPr userDrawn="1"/>
        </p:nvSpPr>
        <p:spPr bwMode="auto">
          <a:xfrm>
            <a:off x="5668303" y="1646520"/>
            <a:ext cx="245810" cy="294894"/>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35" name="TextBox 334"/>
          <p:cNvSpPr txBox="1"/>
          <p:nvPr userDrawn="1"/>
        </p:nvSpPr>
        <p:spPr>
          <a:xfrm>
            <a:off x="5388538" y="1979331"/>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Access</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6" name="Freeform 335"/>
          <p:cNvSpPr>
            <a:spLocks noChangeAspect="1"/>
          </p:cNvSpPr>
          <p:nvPr userDrawn="1"/>
        </p:nvSpPr>
        <p:spPr bwMode="auto">
          <a:xfrm>
            <a:off x="8461622" y="2250071"/>
            <a:ext cx="382124" cy="294894"/>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7" name="Freeform 160"/>
          <p:cNvSpPr>
            <a:spLocks noChangeAspect="1" noEditPoints="1"/>
          </p:cNvSpPr>
          <p:nvPr userDrawn="1"/>
        </p:nvSpPr>
        <p:spPr bwMode="auto">
          <a:xfrm>
            <a:off x="5590965" y="2868016"/>
            <a:ext cx="391360" cy="294894"/>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8" name="Freeform 164"/>
          <p:cNvSpPr>
            <a:spLocks noChangeAspect="1"/>
          </p:cNvSpPr>
          <p:nvPr userDrawn="1"/>
        </p:nvSpPr>
        <p:spPr bwMode="auto">
          <a:xfrm>
            <a:off x="7088465" y="2887066"/>
            <a:ext cx="294972" cy="294894"/>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9" name="TextBox 338"/>
          <p:cNvSpPr txBox="1"/>
          <p:nvPr userDrawn="1"/>
        </p:nvSpPr>
        <p:spPr>
          <a:xfrm>
            <a:off x="6851347" y="3213507"/>
            <a:ext cx="784574" cy="184666"/>
          </a:xfrm>
          <a:prstGeom prst="rect">
            <a:avLst/>
          </a:prstGeom>
          <a:noFill/>
        </p:spPr>
        <p:txBody>
          <a:bodyPr wrap="square" tIns="0" bIns="0" rtlCol="0" anchor="b" anchorCtr="0">
            <a:spAutoFit/>
          </a:bodyPr>
          <a:lstStyle/>
          <a:p>
            <a:pPr algn="ctr"/>
            <a:r>
              <a:rPr lang="en-US" sz="600" b="1" dirty="0" err="1">
                <a:solidFill>
                  <a:srgbClr val="626469"/>
                </a:solidFill>
                <a:cs typeface="Arial" pitchFamily="34" charset="0"/>
              </a:rPr>
              <a:t>Prosumer</a:t>
            </a:r>
            <a:r>
              <a:rPr lang="en-US" sz="600" b="1" dirty="0">
                <a:solidFill>
                  <a:srgbClr val="626469"/>
                </a:solidFill>
                <a:cs typeface="Arial" pitchFamily="34" charset="0"/>
              </a:rPr>
              <a:t> </a:t>
            </a:r>
            <a:r>
              <a:rPr lang="en-US" sz="600" b="1" dirty="0" err="1">
                <a:solidFill>
                  <a:srgbClr val="626469"/>
                </a:solidFill>
                <a:cs typeface="Arial" pitchFamily="34" charset="0"/>
              </a:rPr>
              <a:t>microgrid</a:t>
            </a:r>
            <a:endParaRPr lang="en-US" sz="600" b="1" dirty="0">
              <a:solidFill>
                <a:srgbClr val="626469"/>
              </a:solidFill>
              <a:cs typeface="Arial" pitchFamily="34" charset="0"/>
            </a:endParaRPr>
          </a:p>
        </p:txBody>
      </p:sp>
      <p:sp>
        <p:nvSpPr>
          <p:cNvPr id="340" name="TextBox 339"/>
          <p:cNvSpPr txBox="1"/>
          <p:nvPr userDrawn="1"/>
        </p:nvSpPr>
        <p:spPr>
          <a:xfrm>
            <a:off x="5404552" y="3213507"/>
            <a:ext cx="78457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Packaging control</a:t>
            </a:r>
          </a:p>
        </p:txBody>
      </p:sp>
      <p:sp>
        <p:nvSpPr>
          <p:cNvPr id="341" name="TextBox 340"/>
          <p:cNvSpPr txBox="1"/>
          <p:nvPr userDrawn="1"/>
        </p:nvSpPr>
        <p:spPr>
          <a:xfrm>
            <a:off x="8270352" y="2597684"/>
            <a:ext cx="78457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Material</a:t>
            </a:r>
            <a:br>
              <a:rPr lang="en-US" sz="600" b="1" dirty="0">
                <a:solidFill>
                  <a:srgbClr val="626469"/>
                </a:solidFill>
                <a:cs typeface="Arial" pitchFamily="34" charset="0"/>
              </a:rPr>
            </a:br>
            <a:r>
              <a:rPr lang="en-US" sz="600" b="1" dirty="0">
                <a:solidFill>
                  <a:srgbClr val="626469"/>
                </a:solidFill>
                <a:cs typeface="Arial" pitchFamily="34" charset="0"/>
              </a:rPr>
              <a:t>working</a:t>
            </a:r>
          </a:p>
        </p:txBody>
      </p:sp>
      <p:sp>
        <p:nvSpPr>
          <p:cNvPr id="342" name="Freeform 673"/>
          <p:cNvSpPr>
            <a:spLocks noEditPoints="1"/>
          </p:cNvSpPr>
          <p:nvPr userDrawn="1"/>
        </p:nvSpPr>
        <p:spPr bwMode="auto">
          <a:xfrm>
            <a:off x="5680519" y="4184425"/>
            <a:ext cx="289815" cy="378050"/>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43" name="TextBox 342"/>
          <p:cNvSpPr txBox="1"/>
          <p:nvPr userDrawn="1"/>
        </p:nvSpPr>
        <p:spPr>
          <a:xfrm>
            <a:off x="5484483" y="4425269"/>
            <a:ext cx="681881" cy="276999"/>
          </a:xfrm>
          <a:prstGeom prst="rect">
            <a:avLst/>
          </a:prstGeom>
          <a:noFill/>
        </p:spPr>
        <p:txBody>
          <a:bodyPr wrap="square" rtlCol="0" anchor="b" anchorCtr="0">
            <a:spAutoFit/>
          </a:bodyPr>
          <a:lstStyle/>
          <a:p>
            <a:pPr algn="ctr"/>
            <a:r>
              <a:rPr lang="en-US" sz="600" b="1" dirty="0">
                <a:solidFill>
                  <a:srgbClr val="626469"/>
                </a:solidFill>
                <a:cs typeface="Arial" pitchFamily="34" charset="0"/>
              </a:rPr>
              <a:t>Panel builders</a:t>
            </a:r>
          </a:p>
        </p:txBody>
      </p:sp>
      <p:sp>
        <p:nvSpPr>
          <p:cNvPr id="344" name="Rounded Rectangle 343"/>
          <p:cNvSpPr/>
          <p:nvPr userDrawn="1"/>
        </p:nvSpPr>
        <p:spPr>
          <a:xfrm>
            <a:off x="457200" y="3513206"/>
            <a:ext cx="3969508" cy="1208351"/>
          </a:xfrm>
          <a:prstGeom prst="roundRect">
            <a:avLst>
              <a:gd name="adj" fmla="val 9427"/>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390525" indent="-219075">
              <a:spcAft>
                <a:spcPts val="150"/>
              </a:spcAft>
              <a:tabLst>
                <a:tab pos="129779" algn="l"/>
                <a:tab pos="342900" algn="l"/>
              </a:tabLst>
            </a:pPr>
            <a:r>
              <a:rPr lang="en-US" sz="1200" b="1" dirty="0">
                <a:solidFill>
                  <a:prstClr val="white"/>
                </a:solidFill>
              </a:rPr>
              <a:t>To add a </a:t>
            </a:r>
            <a:r>
              <a:rPr lang="en-US" sz="1200" b="1" dirty="0" err="1">
                <a:solidFill>
                  <a:prstClr val="white"/>
                </a:solidFill>
              </a:rPr>
              <a:t>picto</a:t>
            </a:r>
            <a:r>
              <a:rPr lang="en-US" sz="1200" b="1" dirty="0">
                <a:solidFill>
                  <a:prstClr val="white"/>
                </a:solidFill>
              </a:rPr>
              <a:t> to your presentation:</a:t>
            </a:r>
          </a:p>
          <a:p>
            <a:pPr marL="390525" indent="-219075">
              <a:spcAft>
                <a:spcPts val="150"/>
              </a:spcAft>
              <a:buFont typeface="+mj-lt"/>
              <a:buAutoNum type="arabicPeriod"/>
              <a:tabLst>
                <a:tab pos="129779" algn="l"/>
                <a:tab pos="342900" algn="l"/>
              </a:tabLst>
            </a:pPr>
            <a:r>
              <a:rPr lang="en-US" sz="1050" dirty="0">
                <a:solidFill>
                  <a:prstClr val="white"/>
                </a:solidFill>
              </a:rPr>
              <a:t>Select view/slide master</a:t>
            </a:r>
          </a:p>
          <a:p>
            <a:pPr marL="390525" indent="-219075">
              <a:spcAft>
                <a:spcPts val="150"/>
              </a:spcAft>
              <a:buFont typeface="+mj-lt"/>
              <a:buAutoNum type="arabicPeriod"/>
              <a:tabLst>
                <a:tab pos="129779" algn="l"/>
                <a:tab pos="342900" algn="l"/>
              </a:tabLst>
            </a:pPr>
            <a:r>
              <a:rPr lang="en-US" sz="1050" dirty="0">
                <a:solidFill>
                  <a:prstClr val="white"/>
                </a:solidFill>
              </a:rPr>
              <a:t>Go to slide with </a:t>
            </a:r>
            <a:r>
              <a:rPr lang="en-US" sz="1050" dirty="0" err="1">
                <a:solidFill>
                  <a:prstClr val="white"/>
                </a:solidFill>
              </a:rPr>
              <a:t>pictos</a:t>
            </a:r>
            <a:endParaRPr lang="en-US" sz="1050" dirty="0">
              <a:solidFill>
                <a:prstClr val="white"/>
              </a:solidFill>
            </a:endParaRPr>
          </a:p>
          <a:p>
            <a:pPr marL="390525" indent="-219075">
              <a:spcAft>
                <a:spcPts val="150"/>
              </a:spcAft>
              <a:buFont typeface="+mj-lt"/>
              <a:buAutoNum type="arabicPeriod"/>
              <a:tabLst>
                <a:tab pos="129779" algn="l"/>
                <a:tab pos="342900" algn="l"/>
              </a:tabLst>
            </a:pPr>
            <a:r>
              <a:rPr lang="en-US" sz="1050" dirty="0">
                <a:solidFill>
                  <a:prstClr val="white"/>
                </a:solidFill>
              </a:rPr>
              <a:t>Select and copy the </a:t>
            </a:r>
            <a:r>
              <a:rPr lang="en-US" sz="1050" dirty="0" err="1">
                <a:solidFill>
                  <a:prstClr val="white"/>
                </a:solidFill>
              </a:rPr>
              <a:t>picto</a:t>
            </a:r>
            <a:r>
              <a:rPr lang="en-US" sz="1050" dirty="0">
                <a:solidFill>
                  <a:prstClr val="white"/>
                </a:solidFill>
              </a:rPr>
              <a:t> that you would like to add (ctrl-c)</a:t>
            </a:r>
          </a:p>
          <a:p>
            <a:pPr marL="390525" indent="-219075">
              <a:spcAft>
                <a:spcPts val="150"/>
              </a:spcAft>
              <a:buFont typeface="+mj-lt"/>
              <a:buAutoNum type="arabicPeriod"/>
              <a:tabLst>
                <a:tab pos="129779" algn="l"/>
                <a:tab pos="342900" algn="l"/>
              </a:tabLst>
            </a:pPr>
            <a:r>
              <a:rPr lang="en-US" sz="1050" dirty="0">
                <a:solidFill>
                  <a:prstClr val="white"/>
                </a:solidFill>
              </a:rPr>
              <a:t>Close master view</a:t>
            </a:r>
          </a:p>
          <a:p>
            <a:pPr marL="390525" indent="-219075">
              <a:spcAft>
                <a:spcPts val="150"/>
              </a:spcAft>
              <a:buFont typeface="+mj-lt"/>
              <a:buAutoNum type="arabicPeriod"/>
              <a:tabLst>
                <a:tab pos="129779" algn="l"/>
                <a:tab pos="342900" algn="l"/>
              </a:tabLst>
            </a:pPr>
            <a:r>
              <a:rPr lang="en-US" sz="1050" dirty="0">
                <a:solidFill>
                  <a:prstClr val="white"/>
                </a:solidFill>
              </a:rPr>
              <a:t>Paste </a:t>
            </a:r>
            <a:r>
              <a:rPr lang="en-US" sz="1050" dirty="0" err="1">
                <a:solidFill>
                  <a:prstClr val="white"/>
                </a:solidFill>
              </a:rPr>
              <a:t>picto</a:t>
            </a:r>
            <a:r>
              <a:rPr lang="en-US" sz="1050" dirty="0">
                <a:solidFill>
                  <a:prstClr val="white"/>
                </a:solidFill>
              </a:rPr>
              <a:t> onto your slide (ctrl-p)</a:t>
            </a:r>
          </a:p>
        </p:txBody>
      </p:sp>
      <p:sp>
        <p:nvSpPr>
          <p:cNvPr id="345" name="TextBox 344"/>
          <p:cNvSpPr txBox="1"/>
          <p:nvPr userDrawn="1"/>
        </p:nvSpPr>
        <p:spPr>
          <a:xfrm>
            <a:off x="346210" y="926591"/>
            <a:ext cx="663964" cy="253916"/>
          </a:xfrm>
          <a:prstGeom prst="rect">
            <a:avLst/>
          </a:prstGeom>
          <a:noFill/>
        </p:spPr>
        <p:txBody>
          <a:bodyPr wrap="none" rtlCol="0">
            <a:spAutoFit/>
          </a:bodyPr>
          <a:lstStyle/>
          <a:p>
            <a:pPr algn="r"/>
            <a:r>
              <a:rPr lang="en-US" sz="1050" dirty="0">
                <a:solidFill>
                  <a:srgbClr val="626469"/>
                </a:solidFill>
                <a:cs typeface="Arial" pitchFamily="34" charset="0"/>
              </a:rPr>
              <a:t>Markets</a:t>
            </a:r>
          </a:p>
        </p:txBody>
      </p:sp>
      <p:sp>
        <p:nvSpPr>
          <p:cNvPr id="346" name="TextBox 345"/>
          <p:cNvSpPr txBox="1"/>
          <p:nvPr userDrawn="1"/>
        </p:nvSpPr>
        <p:spPr>
          <a:xfrm>
            <a:off x="227495" y="1646355"/>
            <a:ext cx="792205" cy="415498"/>
          </a:xfrm>
          <a:prstGeom prst="rect">
            <a:avLst/>
          </a:prstGeom>
          <a:noFill/>
        </p:spPr>
        <p:txBody>
          <a:bodyPr wrap="none" rtlCol="0">
            <a:spAutoFit/>
          </a:bodyPr>
          <a:lstStyle/>
          <a:p>
            <a:pPr algn="r"/>
            <a:r>
              <a:rPr lang="en-US" sz="1050" dirty="0">
                <a:solidFill>
                  <a:srgbClr val="626469"/>
                </a:solidFill>
                <a:cs typeface="Arial" pitchFamily="34" charset="0"/>
              </a:rPr>
              <a:t>Market </a:t>
            </a:r>
          </a:p>
          <a:p>
            <a:pPr algn="r"/>
            <a:r>
              <a:rPr lang="en-US" sz="1050" dirty="0">
                <a:solidFill>
                  <a:srgbClr val="626469"/>
                </a:solidFill>
                <a:cs typeface="Arial" pitchFamily="34" charset="0"/>
              </a:rPr>
              <a:t>Segments</a:t>
            </a:r>
          </a:p>
        </p:txBody>
      </p:sp>
      <p:sp>
        <p:nvSpPr>
          <p:cNvPr id="347" name="TextBox 346"/>
          <p:cNvSpPr txBox="1"/>
          <p:nvPr userDrawn="1"/>
        </p:nvSpPr>
        <p:spPr>
          <a:xfrm>
            <a:off x="4809933" y="923454"/>
            <a:ext cx="718466" cy="253916"/>
          </a:xfrm>
          <a:prstGeom prst="rect">
            <a:avLst/>
          </a:prstGeom>
          <a:noFill/>
        </p:spPr>
        <p:txBody>
          <a:bodyPr wrap="none" rtlCol="0">
            <a:spAutoFit/>
          </a:bodyPr>
          <a:lstStyle/>
          <a:p>
            <a:pPr algn="r"/>
            <a:r>
              <a:rPr lang="en-US" sz="1050" dirty="0">
                <a:solidFill>
                  <a:srgbClr val="626469"/>
                </a:solidFill>
                <a:cs typeface="Arial" pitchFamily="34" charset="0"/>
              </a:rPr>
              <a:t>Domains</a:t>
            </a:r>
          </a:p>
        </p:txBody>
      </p:sp>
      <p:sp>
        <p:nvSpPr>
          <p:cNvPr id="348" name="TextBox 347"/>
          <p:cNvSpPr txBox="1"/>
          <p:nvPr userDrawn="1"/>
        </p:nvSpPr>
        <p:spPr>
          <a:xfrm>
            <a:off x="4614365" y="1640357"/>
            <a:ext cx="914033" cy="253916"/>
          </a:xfrm>
          <a:prstGeom prst="rect">
            <a:avLst/>
          </a:prstGeom>
          <a:noFill/>
        </p:spPr>
        <p:txBody>
          <a:bodyPr wrap="none" rtlCol="0">
            <a:spAutoFit/>
          </a:bodyPr>
          <a:lstStyle/>
          <a:p>
            <a:pPr algn="r"/>
            <a:r>
              <a:rPr lang="en-US" sz="1050" dirty="0">
                <a:solidFill>
                  <a:srgbClr val="626469"/>
                </a:solidFill>
                <a:cs typeface="Arial" pitchFamily="34" charset="0"/>
              </a:rPr>
              <a:t>Applications</a:t>
            </a:r>
          </a:p>
        </p:txBody>
      </p:sp>
      <p:sp>
        <p:nvSpPr>
          <p:cNvPr id="349" name="TextBox 348"/>
          <p:cNvSpPr txBox="1"/>
          <p:nvPr userDrawn="1"/>
        </p:nvSpPr>
        <p:spPr>
          <a:xfrm>
            <a:off x="4487728" y="4292268"/>
            <a:ext cx="1040670" cy="253916"/>
          </a:xfrm>
          <a:prstGeom prst="rect">
            <a:avLst/>
          </a:prstGeom>
          <a:noFill/>
        </p:spPr>
        <p:txBody>
          <a:bodyPr wrap="none" rtlCol="0">
            <a:spAutoFit/>
          </a:bodyPr>
          <a:lstStyle/>
          <a:p>
            <a:pPr algn="r"/>
            <a:r>
              <a:rPr lang="en-US" sz="1050" dirty="0">
                <a:solidFill>
                  <a:srgbClr val="626469"/>
                </a:solidFill>
                <a:cs typeface="Arial" pitchFamily="34" charset="0"/>
              </a:rPr>
              <a:t>Intermediaries</a:t>
            </a:r>
          </a:p>
        </p:txBody>
      </p:sp>
      <p:sp>
        <p:nvSpPr>
          <p:cNvPr id="92" name="TextBox 91"/>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srgbClr val="626469"/>
                </a:solidFill>
                <a:cs typeface="Arial" pitchFamily="34" charset="0"/>
              </a:rPr>
              <a:t>Confidential Property of Schneider Electric</a:t>
            </a:r>
          </a:p>
        </p:txBody>
      </p:sp>
    </p:spTree>
    <p:extLst>
      <p:ext uri="{BB962C8B-B14F-4D97-AF65-F5344CB8AC3E}">
        <p14:creationId xmlns:p14="http://schemas.microsoft.com/office/powerpoint/2010/main" val="34838920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rket Pictos_White">
    <p:bg>
      <p:bgPr>
        <a:solidFill>
          <a:srgbClr val="009530"/>
        </a:solidFill>
        <a:effectLst/>
      </p:bgPr>
    </p:bg>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457200" y="203602"/>
            <a:ext cx="8229600" cy="821531"/>
          </a:xfrm>
        </p:spPr>
        <p:txBody>
          <a:bodyPr/>
          <a:lstStyle>
            <a:lvl1pPr algn="l">
              <a:defRPr>
                <a:solidFill>
                  <a:schemeClr val="bg1"/>
                </a:solidFill>
              </a:defRPr>
            </a:lvl1pPr>
          </a:lstStyle>
          <a:p>
            <a:r>
              <a:rPr lang="en-US" dirty="0"/>
              <a:t>Market </a:t>
            </a:r>
            <a:r>
              <a:rPr lang="en-US" dirty="0" err="1"/>
              <a:t>Pictos</a:t>
            </a:r>
            <a:endParaRPr lang="en-US" noProof="0" dirty="0"/>
          </a:p>
        </p:txBody>
      </p:sp>
      <p:sp>
        <p:nvSpPr>
          <p:cNvPr id="264" name="Freeform 156"/>
          <p:cNvSpPr>
            <a:spLocks noChangeAspect="1"/>
          </p:cNvSpPr>
          <p:nvPr userDrawn="1"/>
        </p:nvSpPr>
        <p:spPr bwMode="auto">
          <a:xfrm>
            <a:off x="7765338" y="1646520"/>
            <a:ext cx="293951" cy="294894"/>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5" name="Freeform 188"/>
          <p:cNvSpPr>
            <a:spLocks noChangeAspect="1" noEditPoints="1"/>
          </p:cNvSpPr>
          <p:nvPr userDrawn="1"/>
        </p:nvSpPr>
        <p:spPr bwMode="auto">
          <a:xfrm>
            <a:off x="7753466" y="2250071"/>
            <a:ext cx="316647" cy="294894"/>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6" name="Freeform 192"/>
          <p:cNvSpPr>
            <a:spLocks noChangeAspect="1" noEditPoints="1"/>
          </p:cNvSpPr>
          <p:nvPr userDrawn="1"/>
        </p:nvSpPr>
        <p:spPr bwMode="auto">
          <a:xfrm>
            <a:off x="6355977" y="1646520"/>
            <a:ext cx="295849" cy="294894"/>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7" name="Freeform 200"/>
          <p:cNvSpPr>
            <a:spLocks noChangeAspect="1"/>
          </p:cNvSpPr>
          <p:nvPr userDrawn="1"/>
        </p:nvSpPr>
        <p:spPr bwMode="auto">
          <a:xfrm>
            <a:off x="7136532" y="1646520"/>
            <a:ext cx="204821" cy="294894"/>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8" name="Freeform 204"/>
          <p:cNvSpPr>
            <a:spLocks noChangeAspect="1"/>
          </p:cNvSpPr>
          <p:nvPr userDrawn="1"/>
        </p:nvSpPr>
        <p:spPr bwMode="auto">
          <a:xfrm>
            <a:off x="5705963" y="2250071"/>
            <a:ext cx="173789" cy="294894"/>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9" name="Freeform 212"/>
          <p:cNvSpPr>
            <a:spLocks noChangeAspect="1"/>
          </p:cNvSpPr>
          <p:nvPr userDrawn="1"/>
        </p:nvSpPr>
        <p:spPr bwMode="auto">
          <a:xfrm>
            <a:off x="6433821" y="2878691"/>
            <a:ext cx="151150" cy="30327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0" name="Freeform 228"/>
          <p:cNvSpPr>
            <a:spLocks noChangeAspect="1"/>
          </p:cNvSpPr>
          <p:nvPr userDrawn="1"/>
        </p:nvSpPr>
        <p:spPr bwMode="auto">
          <a:xfrm>
            <a:off x="7097841" y="2250071"/>
            <a:ext cx="278812" cy="294894"/>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1" name="Freeform 208"/>
          <p:cNvSpPr>
            <a:spLocks noChangeAspect="1"/>
          </p:cNvSpPr>
          <p:nvPr userDrawn="1"/>
        </p:nvSpPr>
        <p:spPr bwMode="auto">
          <a:xfrm>
            <a:off x="6432458" y="2206125"/>
            <a:ext cx="190781" cy="338848"/>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2" name="Freeform 152"/>
          <p:cNvSpPr>
            <a:spLocks noChangeAspect="1"/>
          </p:cNvSpPr>
          <p:nvPr userDrawn="1"/>
        </p:nvSpPr>
        <p:spPr bwMode="auto">
          <a:xfrm>
            <a:off x="5605364" y="3542302"/>
            <a:ext cx="440127" cy="263478"/>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3" name="Freeform 176"/>
          <p:cNvSpPr>
            <a:spLocks noChangeAspect="1"/>
          </p:cNvSpPr>
          <p:nvPr userDrawn="1"/>
        </p:nvSpPr>
        <p:spPr bwMode="auto">
          <a:xfrm>
            <a:off x="8512025" y="1646520"/>
            <a:ext cx="288034" cy="294894"/>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4" name="Freeform 140"/>
          <p:cNvSpPr>
            <a:spLocks noChangeAspect="1"/>
          </p:cNvSpPr>
          <p:nvPr userDrawn="1"/>
        </p:nvSpPr>
        <p:spPr bwMode="auto">
          <a:xfrm>
            <a:off x="7764798" y="2887066"/>
            <a:ext cx="294972" cy="294894"/>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5" name="Freeform 172"/>
          <p:cNvSpPr>
            <a:spLocks noChangeAspect="1"/>
          </p:cNvSpPr>
          <p:nvPr userDrawn="1"/>
        </p:nvSpPr>
        <p:spPr bwMode="auto">
          <a:xfrm>
            <a:off x="8507471" y="2877541"/>
            <a:ext cx="296751" cy="294894"/>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6" name="Freeform 48"/>
          <p:cNvSpPr>
            <a:spLocks noChangeAspect="1"/>
          </p:cNvSpPr>
          <p:nvPr userDrawn="1"/>
        </p:nvSpPr>
        <p:spPr bwMode="auto">
          <a:xfrm>
            <a:off x="2568932" y="889164"/>
            <a:ext cx="207777" cy="294894"/>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7" name="TextBox 276"/>
          <p:cNvSpPr txBox="1"/>
          <p:nvPr userDrawn="1"/>
        </p:nvSpPr>
        <p:spPr>
          <a:xfrm>
            <a:off x="2358092" y="1251886"/>
            <a:ext cx="607700"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Energy &amp;</a:t>
            </a:r>
            <a:br>
              <a:rPr lang="en-US" sz="600" b="1" dirty="0">
                <a:solidFill>
                  <a:prstClr val="white"/>
                </a:solidFill>
                <a:cs typeface="Arial" pitchFamily="34" charset="0"/>
              </a:rPr>
            </a:br>
            <a:r>
              <a:rPr lang="en-US" sz="600" b="1" dirty="0">
                <a:solidFill>
                  <a:prstClr val="white"/>
                </a:solidFill>
                <a:cs typeface="Arial" pitchFamily="34" charset="0"/>
              </a:rPr>
              <a:t>infrastructure</a:t>
            </a:r>
          </a:p>
        </p:txBody>
      </p:sp>
      <p:sp>
        <p:nvSpPr>
          <p:cNvPr id="278" name="Freeform 52"/>
          <p:cNvSpPr>
            <a:spLocks noChangeAspect="1"/>
          </p:cNvSpPr>
          <p:nvPr userDrawn="1"/>
        </p:nvSpPr>
        <p:spPr bwMode="auto">
          <a:xfrm>
            <a:off x="3228732" y="889164"/>
            <a:ext cx="285516" cy="294894"/>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9" name="TextBox 278"/>
          <p:cNvSpPr txBox="1"/>
          <p:nvPr userDrawn="1"/>
        </p:nvSpPr>
        <p:spPr>
          <a:xfrm>
            <a:off x="3148520" y="1251886"/>
            <a:ext cx="442785" cy="92333"/>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Industry</a:t>
            </a:r>
          </a:p>
        </p:txBody>
      </p:sp>
      <p:sp>
        <p:nvSpPr>
          <p:cNvPr id="280" name="Freeform 68"/>
          <p:cNvSpPr>
            <a:spLocks noChangeAspect="1"/>
          </p:cNvSpPr>
          <p:nvPr userDrawn="1"/>
        </p:nvSpPr>
        <p:spPr bwMode="auto">
          <a:xfrm>
            <a:off x="1079030" y="889164"/>
            <a:ext cx="336552" cy="294894"/>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1" name="TextBox 280"/>
          <p:cNvSpPr txBox="1"/>
          <p:nvPr userDrawn="1"/>
        </p:nvSpPr>
        <p:spPr>
          <a:xfrm>
            <a:off x="1006994" y="1251886"/>
            <a:ext cx="489685"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Buildings</a:t>
            </a:r>
          </a:p>
        </p:txBody>
      </p:sp>
      <p:sp>
        <p:nvSpPr>
          <p:cNvPr id="282" name="Freeform 60"/>
          <p:cNvSpPr>
            <a:spLocks noChangeAspect="1"/>
          </p:cNvSpPr>
          <p:nvPr userDrawn="1"/>
        </p:nvSpPr>
        <p:spPr bwMode="auto">
          <a:xfrm>
            <a:off x="1738465" y="916556"/>
            <a:ext cx="370578" cy="265115"/>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3" name="TextBox 282"/>
          <p:cNvSpPr txBox="1"/>
          <p:nvPr userDrawn="1"/>
        </p:nvSpPr>
        <p:spPr>
          <a:xfrm>
            <a:off x="1715223" y="1251890"/>
            <a:ext cx="485836"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Data </a:t>
            </a:r>
            <a:r>
              <a:rPr lang="en-US" sz="600" b="1" dirty="0" err="1">
                <a:solidFill>
                  <a:prstClr val="white"/>
                </a:solidFill>
                <a:cs typeface="Arial" pitchFamily="34" charset="0"/>
              </a:rPr>
              <a:t>centres</a:t>
            </a:r>
            <a:r>
              <a:rPr lang="en-US" sz="600" b="1" dirty="0">
                <a:solidFill>
                  <a:prstClr val="white"/>
                </a:solidFill>
                <a:cs typeface="Arial" pitchFamily="34" charset="0"/>
              </a:rPr>
              <a:t> </a:t>
            </a:r>
            <a:br>
              <a:rPr lang="en-US" sz="600" b="1" dirty="0">
                <a:solidFill>
                  <a:prstClr val="white"/>
                </a:solidFill>
                <a:cs typeface="Arial" pitchFamily="34" charset="0"/>
              </a:rPr>
            </a:br>
            <a:r>
              <a:rPr lang="en-US" sz="600" b="1" dirty="0">
                <a:solidFill>
                  <a:prstClr val="white"/>
                </a:solidFill>
                <a:cs typeface="Arial" pitchFamily="34" charset="0"/>
              </a:rPr>
              <a:t>&amp; networks</a:t>
            </a:r>
          </a:p>
        </p:txBody>
      </p:sp>
      <p:sp>
        <p:nvSpPr>
          <p:cNvPr id="284" name="Freeform 64"/>
          <p:cNvSpPr>
            <a:spLocks noChangeAspect="1"/>
          </p:cNvSpPr>
          <p:nvPr userDrawn="1"/>
        </p:nvSpPr>
        <p:spPr bwMode="auto">
          <a:xfrm>
            <a:off x="3944739" y="889164"/>
            <a:ext cx="269267" cy="294894"/>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5" name="TextBox 284"/>
          <p:cNvSpPr txBox="1"/>
          <p:nvPr userDrawn="1"/>
        </p:nvSpPr>
        <p:spPr>
          <a:xfrm>
            <a:off x="3869610" y="1251891"/>
            <a:ext cx="412481"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Residential</a:t>
            </a:r>
          </a:p>
        </p:txBody>
      </p:sp>
      <p:sp>
        <p:nvSpPr>
          <p:cNvPr id="286" name="Freeform 148"/>
          <p:cNvSpPr>
            <a:spLocks noChangeAspect="1"/>
          </p:cNvSpPr>
          <p:nvPr userDrawn="1"/>
        </p:nvSpPr>
        <p:spPr bwMode="auto">
          <a:xfrm>
            <a:off x="7076026" y="945634"/>
            <a:ext cx="335219" cy="255080"/>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7" name="TextBox 286"/>
          <p:cNvSpPr txBox="1"/>
          <p:nvPr userDrawn="1"/>
        </p:nvSpPr>
        <p:spPr>
          <a:xfrm>
            <a:off x="6924262" y="1251886"/>
            <a:ext cx="638744"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Power management</a:t>
            </a:r>
          </a:p>
        </p:txBody>
      </p:sp>
      <p:sp>
        <p:nvSpPr>
          <p:cNvPr id="288" name="Freeform 184"/>
          <p:cNvSpPr>
            <a:spLocks noChangeAspect="1"/>
          </p:cNvSpPr>
          <p:nvPr userDrawn="1"/>
        </p:nvSpPr>
        <p:spPr bwMode="auto">
          <a:xfrm>
            <a:off x="6308507" y="905819"/>
            <a:ext cx="367542" cy="294894"/>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9" name="TextBox 288"/>
          <p:cNvSpPr txBox="1"/>
          <p:nvPr userDrawn="1"/>
        </p:nvSpPr>
        <p:spPr>
          <a:xfrm>
            <a:off x="5993206" y="1251886"/>
            <a:ext cx="1034934"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Process/machine management</a:t>
            </a:r>
          </a:p>
        </p:txBody>
      </p:sp>
      <p:sp>
        <p:nvSpPr>
          <p:cNvPr id="290" name="Freeform 132"/>
          <p:cNvSpPr>
            <a:spLocks noChangeAspect="1"/>
          </p:cNvSpPr>
          <p:nvPr userDrawn="1"/>
        </p:nvSpPr>
        <p:spPr bwMode="auto">
          <a:xfrm>
            <a:off x="5646697" y="905819"/>
            <a:ext cx="290258" cy="294894"/>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1" name="TextBox 290"/>
          <p:cNvSpPr txBox="1"/>
          <p:nvPr userDrawn="1"/>
        </p:nvSpPr>
        <p:spPr>
          <a:xfrm>
            <a:off x="5395359" y="1251886"/>
            <a:ext cx="802960"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IT room</a:t>
            </a:r>
            <a:br>
              <a:rPr lang="en-US" sz="600" b="1" dirty="0">
                <a:solidFill>
                  <a:prstClr val="white"/>
                </a:solidFill>
                <a:cs typeface="Arial" pitchFamily="34" charset="0"/>
              </a:rPr>
            </a:br>
            <a:r>
              <a:rPr lang="en-US" sz="600" b="1" dirty="0">
                <a:solidFill>
                  <a:prstClr val="white"/>
                </a:solidFill>
                <a:cs typeface="Arial" pitchFamily="34" charset="0"/>
              </a:rPr>
              <a:t>management</a:t>
            </a:r>
          </a:p>
        </p:txBody>
      </p:sp>
      <p:sp>
        <p:nvSpPr>
          <p:cNvPr id="292" name="Freeform 180"/>
          <p:cNvSpPr>
            <a:spLocks noChangeAspect="1"/>
          </p:cNvSpPr>
          <p:nvPr userDrawn="1"/>
        </p:nvSpPr>
        <p:spPr bwMode="auto">
          <a:xfrm>
            <a:off x="7756213" y="905819"/>
            <a:ext cx="262792" cy="294894"/>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3" name="TextBox 292"/>
          <p:cNvSpPr txBox="1"/>
          <p:nvPr userDrawn="1"/>
        </p:nvSpPr>
        <p:spPr>
          <a:xfrm>
            <a:off x="7572473" y="1251886"/>
            <a:ext cx="693136"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Security</a:t>
            </a:r>
            <a:br>
              <a:rPr lang="en-US" sz="600" b="1" dirty="0">
                <a:solidFill>
                  <a:prstClr val="white"/>
                </a:solidFill>
                <a:cs typeface="Arial" pitchFamily="34" charset="0"/>
              </a:rPr>
            </a:br>
            <a:r>
              <a:rPr lang="en-US" sz="600" b="1" dirty="0">
                <a:solidFill>
                  <a:prstClr val="white"/>
                </a:solidFill>
                <a:cs typeface="Arial" pitchFamily="34" charset="0"/>
              </a:rPr>
              <a:t>management</a:t>
            </a:r>
          </a:p>
        </p:txBody>
      </p:sp>
      <p:sp>
        <p:nvSpPr>
          <p:cNvPr id="294" name="Freeform 124"/>
          <p:cNvSpPr>
            <a:spLocks noChangeAspect="1"/>
          </p:cNvSpPr>
          <p:nvPr userDrawn="1"/>
        </p:nvSpPr>
        <p:spPr bwMode="auto">
          <a:xfrm>
            <a:off x="1814154" y="1646520"/>
            <a:ext cx="275369" cy="294894"/>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5" name="TextBox 294"/>
          <p:cNvSpPr txBox="1"/>
          <p:nvPr userDrawn="1"/>
        </p:nvSpPr>
        <p:spPr>
          <a:xfrm>
            <a:off x="1719125" y="1979331"/>
            <a:ext cx="478030"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Electric</a:t>
            </a:r>
            <a:br>
              <a:rPr lang="en-US" sz="600" b="1" dirty="0">
                <a:solidFill>
                  <a:prstClr val="white"/>
                </a:solidFill>
                <a:cs typeface="Arial" pitchFamily="34" charset="0"/>
              </a:rPr>
            </a:br>
            <a:r>
              <a:rPr lang="en-US" sz="600" b="1" dirty="0">
                <a:solidFill>
                  <a:prstClr val="white"/>
                </a:solidFill>
                <a:cs typeface="Arial" pitchFamily="34" charset="0"/>
              </a:rPr>
              <a:t>utilities</a:t>
            </a:r>
          </a:p>
        </p:txBody>
      </p:sp>
      <p:sp>
        <p:nvSpPr>
          <p:cNvPr id="296" name="Freeform 116"/>
          <p:cNvSpPr>
            <a:spLocks noChangeAspect="1"/>
          </p:cNvSpPr>
          <p:nvPr userDrawn="1"/>
        </p:nvSpPr>
        <p:spPr bwMode="auto">
          <a:xfrm>
            <a:off x="1121452" y="2873330"/>
            <a:ext cx="289510" cy="294894"/>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7" name="TextBox 296"/>
          <p:cNvSpPr txBox="1"/>
          <p:nvPr userDrawn="1"/>
        </p:nvSpPr>
        <p:spPr>
          <a:xfrm>
            <a:off x="1034325" y="3213507"/>
            <a:ext cx="477026" cy="92333"/>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Oil &amp; gas</a:t>
            </a:r>
          </a:p>
        </p:txBody>
      </p:sp>
      <p:sp>
        <p:nvSpPr>
          <p:cNvPr id="298" name="Freeform 88"/>
          <p:cNvSpPr>
            <a:spLocks noChangeAspect="1"/>
          </p:cNvSpPr>
          <p:nvPr userDrawn="1"/>
        </p:nvSpPr>
        <p:spPr bwMode="auto">
          <a:xfrm>
            <a:off x="3173713" y="2295423"/>
            <a:ext cx="387665" cy="253175"/>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9" name="TextBox 298"/>
          <p:cNvSpPr txBox="1"/>
          <p:nvPr userDrawn="1"/>
        </p:nvSpPr>
        <p:spPr>
          <a:xfrm>
            <a:off x="3131398" y="2597685"/>
            <a:ext cx="477026" cy="92333"/>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Marine</a:t>
            </a:r>
          </a:p>
        </p:txBody>
      </p:sp>
      <p:sp>
        <p:nvSpPr>
          <p:cNvPr id="300" name="Freeform 220"/>
          <p:cNvSpPr>
            <a:spLocks noChangeAspect="1"/>
          </p:cNvSpPr>
          <p:nvPr userDrawn="1"/>
        </p:nvSpPr>
        <p:spPr bwMode="auto">
          <a:xfrm>
            <a:off x="2453738" y="2925165"/>
            <a:ext cx="439940" cy="243058"/>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1" name="TextBox 300"/>
          <p:cNvSpPr txBox="1"/>
          <p:nvPr userDrawn="1"/>
        </p:nvSpPr>
        <p:spPr>
          <a:xfrm>
            <a:off x="2239468" y="3213508"/>
            <a:ext cx="844959"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Transportation</a:t>
            </a:r>
          </a:p>
        </p:txBody>
      </p:sp>
      <p:sp>
        <p:nvSpPr>
          <p:cNvPr id="302" name="Freeform 76"/>
          <p:cNvSpPr>
            <a:spLocks noChangeAspect="1"/>
          </p:cNvSpPr>
          <p:nvPr userDrawn="1"/>
        </p:nvSpPr>
        <p:spPr bwMode="auto">
          <a:xfrm>
            <a:off x="3202127" y="2873330"/>
            <a:ext cx="320870" cy="294894"/>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3" name="TextBox 302"/>
          <p:cNvSpPr txBox="1"/>
          <p:nvPr userDrawn="1"/>
        </p:nvSpPr>
        <p:spPr>
          <a:xfrm>
            <a:off x="2961611" y="3213507"/>
            <a:ext cx="816603"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Water &amp; </a:t>
            </a:r>
            <a:br>
              <a:rPr lang="en-US" sz="600" b="1" dirty="0">
                <a:solidFill>
                  <a:prstClr val="white"/>
                </a:solidFill>
                <a:cs typeface="Arial" pitchFamily="34" charset="0"/>
              </a:rPr>
            </a:br>
            <a:r>
              <a:rPr lang="en-US" sz="600" b="1" dirty="0">
                <a:solidFill>
                  <a:prstClr val="white"/>
                </a:solidFill>
                <a:cs typeface="Arial" pitchFamily="34" charset="0"/>
              </a:rPr>
              <a:t>waste water</a:t>
            </a:r>
          </a:p>
        </p:txBody>
      </p:sp>
      <p:sp>
        <p:nvSpPr>
          <p:cNvPr id="304" name="Freeform 120"/>
          <p:cNvSpPr>
            <a:spLocks noChangeAspect="1"/>
          </p:cNvSpPr>
          <p:nvPr userDrawn="1"/>
        </p:nvSpPr>
        <p:spPr bwMode="auto">
          <a:xfrm>
            <a:off x="3897125" y="2253704"/>
            <a:ext cx="355355" cy="272211"/>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5" name="TextBox 304"/>
          <p:cNvSpPr txBox="1"/>
          <p:nvPr userDrawn="1"/>
        </p:nvSpPr>
        <p:spPr>
          <a:xfrm>
            <a:off x="3677875" y="2597684"/>
            <a:ext cx="795940" cy="184666"/>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Mining, minerals</a:t>
            </a:r>
            <a:br>
              <a:rPr lang="en-US" sz="600" b="1" dirty="0">
                <a:solidFill>
                  <a:prstClr val="white"/>
                </a:solidFill>
                <a:cs typeface="Arial" pitchFamily="34" charset="0"/>
              </a:rPr>
            </a:br>
            <a:r>
              <a:rPr lang="en-US" sz="600" b="1" dirty="0">
                <a:solidFill>
                  <a:prstClr val="white"/>
                </a:solidFill>
                <a:cs typeface="Arial" pitchFamily="34" charset="0"/>
              </a:rPr>
              <a:t>&amp; metals</a:t>
            </a:r>
          </a:p>
        </p:txBody>
      </p:sp>
      <p:sp>
        <p:nvSpPr>
          <p:cNvPr id="306" name="Freeform 112"/>
          <p:cNvSpPr>
            <a:spLocks noChangeAspect="1"/>
          </p:cNvSpPr>
          <p:nvPr userDrawn="1"/>
        </p:nvSpPr>
        <p:spPr bwMode="auto">
          <a:xfrm>
            <a:off x="3173713" y="1646520"/>
            <a:ext cx="375206" cy="294894"/>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7" name="TextBox 306"/>
          <p:cNvSpPr txBox="1"/>
          <p:nvPr userDrawn="1"/>
        </p:nvSpPr>
        <p:spPr>
          <a:xfrm>
            <a:off x="3173713" y="1979327"/>
            <a:ext cx="392396"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Food &amp;</a:t>
            </a:r>
            <a:br>
              <a:rPr lang="en-US" sz="600" b="1" dirty="0">
                <a:solidFill>
                  <a:prstClr val="white"/>
                </a:solidFill>
                <a:cs typeface="Arial" pitchFamily="34" charset="0"/>
              </a:rPr>
            </a:br>
            <a:r>
              <a:rPr lang="en-US" sz="600" b="1" dirty="0">
                <a:solidFill>
                  <a:prstClr val="white"/>
                </a:solidFill>
                <a:cs typeface="Arial" pitchFamily="34" charset="0"/>
              </a:rPr>
              <a:t>beverage</a:t>
            </a:r>
          </a:p>
        </p:txBody>
      </p:sp>
      <p:sp>
        <p:nvSpPr>
          <p:cNvPr id="308" name="Freeform 108"/>
          <p:cNvSpPr>
            <a:spLocks noChangeAspect="1"/>
          </p:cNvSpPr>
          <p:nvPr userDrawn="1"/>
        </p:nvSpPr>
        <p:spPr bwMode="auto">
          <a:xfrm>
            <a:off x="1778348" y="2295461"/>
            <a:ext cx="359584" cy="253175"/>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9" name="TextBox 308"/>
          <p:cNvSpPr txBox="1"/>
          <p:nvPr userDrawn="1"/>
        </p:nvSpPr>
        <p:spPr>
          <a:xfrm>
            <a:off x="1719628" y="2597685"/>
            <a:ext cx="47702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Hotels</a:t>
            </a:r>
          </a:p>
        </p:txBody>
      </p:sp>
      <p:sp>
        <p:nvSpPr>
          <p:cNvPr id="310" name="Freeform 80"/>
          <p:cNvSpPr>
            <a:spLocks noChangeAspect="1"/>
          </p:cNvSpPr>
          <p:nvPr userDrawn="1"/>
        </p:nvSpPr>
        <p:spPr bwMode="auto">
          <a:xfrm>
            <a:off x="1121458" y="2253742"/>
            <a:ext cx="249337" cy="294894"/>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1" name="TextBox 310"/>
          <p:cNvSpPr txBox="1"/>
          <p:nvPr userDrawn="1"/>
        </p:nvSpPr>
        <p:spPr>
          <a:xfrm>
            <a:off x="963033" y="2597685"/>
            <a:ext cx="57759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Healthcare</a:t>
            </a:r>
          </a:p>
        </p:txBody>
      </p:sp>
      <p:sp>
        <p:nvSpPr>
          <p:cNvPr id="312" name="Freeform 100"/>
          <p:cNvSpPr>
            <a:spLocks noChangeAspect="1"/>
          </p:cNvSpPr>
          <p:nvPr userDrawn="1"/>
        </p:nvSpPr>
        <p:spPr bwMode="auto">
          <a:xfrm>
            <a:off x="2564477" y="2155834"/>
            <a:ext cx="248285" cy="392810"/>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3" name="TextBox 312"/>
          <p:cNvSpPr txBox="1"/>
          <p:nvPr userDrawn="1"/>
        </p:nvSpPr>
        <p:spPr>
          <a:xfrm>
            <a:off x="2465744" y="2597684"/>
            <a:ext cx="392396" cy="184666"/>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Life</a:t>
            </a:r>
            <a:br>
              <a:rPr lang="en-US" sz="600" b="1" dirty="0">
                <a:solidFill>
                  <a:prstClr val="white"/>
                </a:solidFill>
                <a:cs typeface="Arial" pitchFamily="34" charset="0"/>
              </a:rPr>
            </a:br>
            <a:r>
              <a:rPr lang="en-US" sz="600" b="1" dirty="0">
                <a:solidFill>
                  <a:prstClr val="white"/>
                </a:solidFill>
                <a:cs typeface="Arial" pitchFamily="34" charset="0"/>
              </a:rPr>
              <a:t>sciences</a:t>
            </a:r>
          </a:p>
        </p:txBody>
      </p:sp>
      <p:sp>
        <p:nvSpPr>
          <p:cNvPr id="314" name="Freeform 104"/>
          <p:cNvSpPr>
            <a:spLocks noChangeAspect="1"/>
          </p:cNvSpPr>
          <p:nvPr userDrawn="1"/>
        </p:nvSpPr>
        <p:spPr bwMode="auto">
          <a:xfrm>
            <a:off x="1769762" y="2800272"/>
            <a:ext cx="359518" cy="359422"/>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5" name="TextBox 314"/>
          <p:cNvSpPr txBox="1"/>
          <p:nvPr userDrawn="1"/>
        </p:nvSpPr>
        <p:spPr>
          <a:xfrm>
            <a:off x="1669342" y="3213508"/>
            <a:ext cx="57759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Retail</a:t>
            </a:r>
          </a:p>
        </p:txBody>
      </p:sp>
      <p:sp>
        <p:nvSpPr>
          <p:cNvPr id="316" name="Freeform 56"/>
          <p:cNvSpPr>
            <a:spLocks noChangeAspect="1"/>
          </p:cNvSpPr>
          <p:nvPr userDrawn="1"/>
        </p:nvSpPr>
        <p:spPr bwMode="auto">
          <a:xfrm>
            <a:off x="3926790" y="1646520"/>
            <a:ext cx="285052" cy="294894"/>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7" name="TextBox 316"/>
          <p:cNvSpPr txBox="1"/>
          <p:nvPr userDrawn="1"/>
        </p:nvSpPr>
        <p:spPr>
          <a:xfrm>
            <a:off x="3787046" y="2071664"/>
            <a:ext cx="57759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Green buildings</a:t>
            </a:r>
          </a:p>
        </p:txBody>
      </p:sp>
      <p:sp>
        <p:nvSpPr>
          <p:cNvPr id="318" name="Freeform 216"/>
          <p:cNvSpPr>
            <a:spLocks noChangeAspect="1"/>
          </p:cNvSpPr>
          <p:nvPr userDrawn="1"/>
        </p:nvSpPr>
        <p:spPr bwMode="auto">
          <a:xfrm>
            <a:off x="2496643" y="1646520"/>
            <a:ext cx="316119" cy="294894"/>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9" name="TextBox 318"/>
          <p:cNvSpPr txBox="1"/>
          <p:nvPr userDrawn="1"/>
        </p:nvSpPr>
        <p:spPr>
          <a:xfrm>
            <a:off x="2423431" y="1979332"/>
            <a:ext cx="47702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Finance</a:t>
            </a:r>
          </a:p>
        </p:txBody>
      </p:sp>
      <p:sp>
        <p:nvSpPr>
          <p:cNvPr id="320" name="Freeform 224"/>
          <p:cNvSpPr>
            <a:spLocks noChangeAspect="1"/>
          </p:cNvSpPr>
          <p:nvPr userDrawn="1"/>
        </p:nvSpPr>
        <p:spPr bwMode="auto">
          <a:xfrm>
            <a:off x="1079031" y="1681948"/>
            <a:ext cx="394183" cy="259466"/>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21" name="TextBox 320"/>
          <p:cNvSpPr txBox="1"/>
          <p:nvPr userDrawn="1"/>
        </p:nvSpPr>
        <p:spPr>
          <a:xfrm>
            <a:off x="1006994" y="1979327"/>
            <a:ext cx="489653"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Cloud and telecom</a:t>
            </a:r>
          </a:p>
        </p:txBody>
      </p:sp>
      <p:sp>
        <p:nvSpPr>
          <p:cNvPr id="322" name="TextBox 321"/>
          <p:cNvSpPr txBox="1"/>
          <p:nvPr userDrawn="1"/>
        </p:nvSpPr>
        <p:spPr>
          <a:xfrm>
            <a:off x="6835334" y="2597685"/>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Management software</a:t>
            </a:r>
          </a:p>
        </p:txBody>
      </p:sp>
      <p:sp>
        <p:nvSpPr>
          <p:cNvPr id="323" name="TextBox 322"/>
          <p:cNvSpPr txBox="1"/>
          <p:nvPr userDrawn="1"/>
        </p:nvSpPr>
        <p:spPr>
          <a:xfrm>
            <a:off x="6164106" y="3213503"/>
            <a:ext cx="69313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Power</a:t>
            </a:r>
            <a:br>
              <a:rPr lang="en-US" sz="600" b="1" dirty="0">
                <a:solidFill>
                  <a:prstClr val="white"/>
                </a:solidFill>
                <a:cs typeface="Arial" pitchFamily="34" charset="0"/>
              </a:rPr>
            </a:br>
            <a:r>
              <a:rPr lang="en-US" sz="600" b="1" dirty="0">
                <a:solidFill>
                  <a:prstClr val="white"/>
                </a:solidFill>
                <a:cs typeface="Arial" pitchFamily="34" charset="0"/>
              </a:rPr>
              <a:t>Measurement</a:t>
            </a:r>
          </a:p>
        </p:txBody>
      </p:sp>
      <p:sp>
        <p:nvSpPr>
          <p:cNvPr id="324" name="TextBox 323"/>
          <p:cNvSpPr txBox="1"/>
          <p:nvPr userDrawn="1"/>
        </p:nvSpPr>
        <p:spPr>
          <a:xfrm>
            <a:off x="8254337" y="1886998"/>
            <a:ext cx="816603" cy="276999"/>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Intelligent power and motor control</a:t>
            </a:r>
          </a:p>
        </p:txBody>
      </p:sp>
      <p:sp>
        <p:nvSpPr>
          <p:cNvPr id="325" name="TextBox 324"/>
          <p:cNvSpPr txBox="1"/>
          <p:nvPr userDrawn="1"/>
        </p:nvSpPr>
        <p:spPr>
          <a:xfrm>
            <a:off x="7510741" y="3213503"/>
            <a:ext cx="816603" cy="230832"/>
          </a:xfrm>
          <a:prstGeom prst="rect">
            <a:avLst/>
          </a:prstGeom>
          <a:noFill/>
        </p:spPr>
        <p:txBody>
          <a:bodyPr wrap="square" tIns="0" bIns="0" rtlCol="0" anchor="t" anchorCtr="0">
            <a:spAutoFit/>
          </a:bodyPr>
          <a:lstStyle/>
          <a:p>
            <a:pPr algn="ctr">
              <a:lnSpc>
                <a:spcPts val="600"/>
              </a:lnSpc>
            </a:pPr>
            <a:r>
              <a:rPr lang="en-US" sz="600" b="1" dirty="0">
                <a:solidFill>
                  <a:prstClr val="white"/>
                </a:solidFill>
                <a:cs typeface="Arial" pitchFamily="34" charset="0"/>
              </a:rPr>
              <a:t>Renewable energy conversion</a:t>
            </a:r>
          </a:p>
        </p:txBody>
      </p:sp>
      <p:sp>
        <p:nvSpPr>
          <p:cNvPr id="326" name="TextBox 325"/>
          <p:cNvSpPr txBox="1"/>
          <p:nvPr userDrawn="1"/>
        </p:nvSpPr>
        <p:spPr>
          <a:xfrm>
            <a:off x="6118386" y="1979327"/>
            <a:ext cx="78457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Electric vehicle recharging</a:t>
            </a:r>
          </a:p>
        </p:txBody>
      </p:sp>
      <p:sp>
        <p:nvSpPr>
          <p:cNvPr id="327" name="TextBox 326"/>
          <p:cNvSpPr txBox="1"/>
          <p:nvPr userDrawn="1"/>
        </p:nvSpPr>
        <p:spPr>
          <a:xfrm>
            <a:off x="5372525" y="2597684"/>
            <a:ext cx="848632"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Lifts and</a:t>
            </a:r>
            <a:br>
              <a:rPr lang="en-US" sz="600" b="1" dirty="0">
                <a:solidFill>
                  <a:prstClr val="white"/>
                </a:solidFill>
                <a:cs typeface="Arial" pitchFamily="34" charset="0"/>
              </a:rPr>
            </a:br>
            <a:r>
              <a:rPr lang="en-US" sz="600" b="1" dirty="0">
                <a:solidFill>
                  <a:prstClr val="white"/>
                </a:solidFill>
                <a:cs typeface="Arial" pitchFamily="34" charset="0"/>
              </a:rPr>
              <a:t>escalators control</a:t>
            </a:r>
          </a:p>
        </p:txBody>
      </p:sp>
      <p:sp>
        <p:nvSpPr>
          <p:cNvPr id="328" name="TextBox 327"/>
          <p:cNvSpPr txBox="1"/>
          <p:nvPr userDrawn="1"/>
        </p:nvSpPr>
        <p:spPr>
          <a:xfrm>
            <a:off x="7510741" y="2597685"/>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Material handling control</a:t>
            </a:r>
          </a:p>
        </p:txBody>
      </p:sp>
      <p:sp>
        <p:nvSpPr>
          <p:cNvPr id="329" name="TextBox 328"/>
          <p:cNvSpPr txBox="1"/>
          <p:nvPr userDrawn="1"/>
        </p:nvSpPr>
        <p:spPr>
          <a:xfrm>
            <a:off x="6835334" y="1979331"/>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Hoisting</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0" name="TextBox 329"/>
          <p:cNvSpPr txBox="1"/>
          <p:nvPr userDrawn="1"/>
        </p:nvSpPr>
        <p:spPr>
          <a:xfrm>
            <a:off x="5417122" y="3766937"/>
            <a:ext cx="816603" cy="276999"/>
          </a:xfrm>
          <a:prstGeom prst="rect">
            <a:avLst/>
          </a:prstGeom>
          <a:noFill/>
        </p:spPr>
        <p:txBody>
          <a:bodyPr wrap="square" rtlCol="0" anchor="b" anchorCtr="0">
            <a:spAutoFit/>
          </a:bodyPr>
          <a:lstStyle/>
          <a:p>
            <a:pPr algn="ctr"/>
            <a:r>
              <a:rPr lang="en-US" sz="600" b="1" dirty="0">
                <a:solidFill>
                  <a:prstClr val="white"/>
                </a:solidFill>
                <a:cs typeface="Arial" pitchFamily="34" charset="0"/>
              </a:rPr>
              <a:t>Uninterruptable</a:t>
            </a:r>
            <a:br>
              <a:rPr lang="en-US" sz="600" b="1" dirty="0">
                <a:solidFill>
                  <a:prstClr val="white"/>
                </a:solidFill>
                <a:cs typeface="Arial" pitchFamily="34" charset="0"/>
              </a:rPr>
            </a:br>
            <a:r>
              <a:rPr lang="en-US" sz="600" b="1" dirty="0">
                <a:solidFill>
                  <a:prstClr val="white"/>
                </a:solidFill>
                <a:cs typeface="Arial" pitchFamily="34" charset="0"/>
              </a:rPr>
              <a:t>power supply</a:t>
            </a:r>
          </a:p>
        </p:txBody>
      </p:sp>
      <p:sp>
        <p:nvSpPr>
          <p:cNvPr id="331" name="TextBox 330"/>
          <p:cNvSpPr txBox="1"/>
          <p:nvPr userDrawn="1"/>
        </p:nvSpPr>
        <p:spPr>
          <a:xfrm>
            <a:off x="8254337" y="3213508"/>
            <a:ext cx="816603" cy="92333"/>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Surveillance</a:t>
            </a:r>
          </a:p>
        </p:txBody>
      </p:sp>
      <p:sp>
        <p:nvSpPr>
          <p:cNvPr id="332" name="TextBox 331"/>
          <p:cNvSpPr txBox="1"/>
          <p:nvPr userDrawn="1"/>
        </p:nvSpPr>
        <p:spPr>
          <a:xfrm>
            <a:off x="7510741" y="1979331"/>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HVAC</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3" name="TextBox 332"/>
          <p:cNvSpPr txBox="1"/>
          <p:nvPr userDrawn="1"/>
        </p:nvSpPr>
        <p:spPr>
          <a:xfrm>
            <a:off x="6086359" y="2597684"/>
            <a:ext cx="848632"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Lighting</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4" name="Freeform 196"/>
          <p:cNvSpPr>
            <a:spLocks noChangeAspect="1"/>
          </p:cNvSpPr>
          <p:nvPr userDrawn="1"/>
        </p:nvSpPr>
        <p:spPr bwMode="auto">
          <a:xfrm>
            <a:off x="5668303" y="1646520"/>
            <a:ext cx="245810" cy="294894"/>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35" name="TextBox 334"/>
          <p:cNvSpPr txBox="1"/>
          <p:nvPr userDrawn="1"/>
        </p:nvSpPr>
        <p:spPr>
          <a:xfrm>
            <a:off x="5388538" y="1979331"/>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Access</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6" name="Freeform 335"/>
          <p:cNvSpPr>
            <a:spLocks noChangeAspect="1"/>
          </p:cNvSpPr>
          <p:nvPr userDrawn="1"/>
        </p:nvSpPr>
        <p:spPr bwMode="auto">
          <a:xfrm>
            <a:off x="8461622" y="2250071"/>
            <a:ext cx="382124" cy="294894"/>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7" name="Freeform 160"/>
          <p:cNvSpPr>
            <a:spLocks noChangeAspect="1" noEditPoints="1"/>
          </p:cNvSpPr>
          <p:nvPr userDrawn="1"/>
        </p:nvSpPr>
        <p:spPr bwMode="auto">
          <a:xfrm>
            <a:off x="5590965" y="2868016"/>
            <a:ext cx="391360" cy="294894"/>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8" name="Freeform 164"/>
          <p:cNvSpPr>
            <a:spLocks noChangeAspect="1"/>
          </p:cNvSpPr>
          <p:nvPr userDrawn="1"/>
        </p:nvSpPr>
        <p:spPr bwMode="auto">
          <a:xfrm>
            <a:off x="7088465" y="2887066"/>
            <a:ext cx="294972" cy="294894"/>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9" name="TextBox 338"/>
          <p:cNvSpPr txBox="1"/>
          <p:nvPr userDrawn="1"/>
        </p:nvSpPr>
        <p:spPr>
          <a:xfrm>
            <a:off x="6851347" y="3213507"/>
            <a:ext cx="784574" cy="184666"/>
          </a:xfrm>
          <a:prstGeom prst="rect">
            <a:avLst/>
          </a:prstGeom>
          <a:noFill/>
        </p:spPr>
        <p:txBody>
          <a:bodyPr wrap="square" tIns="0" bIns="0" rtlCol="0" anchor="b" anchorCtr="0">
            <a:spAutoFit/>
          </a:bodyPr>
          <a:lstStyle/>
          <a:p>
            <a:pPr algn="ctr"/>
            <a:r>
              <a:rPr lang="en-US" sz="600" b="1" dirty="0" err="1">
                <a:solidFill>
                  <a:prstClr val="white"/>
                </a:solidFill>
                <a:cs typeface="Arial" pitchFamily="34" charset="0"/>
              </a:rPr>
              <a:t>Prosumer</a:t>
            </a:r>
            <a:r>
              <a:rPr lang="en-US" sz="600" b="1" dirty="0">
                <a:solidFill>
                  <a:prstClr val="white"/>
                </a:solidFill>
                <a:cs typeface="Arial" pitchFamily="34" charset="0"/>
              </a:rPr>
              <a:t> </a:t>
            </a:r>
            <a:r>
              <a:rPr lang="en-US" sz="600" b="1" dirty="0" err="1">
                <a:solidFill>
                  <a:prstClr val="white"/>
                </a:solidFill>
                <a:cs typeface="Arial" pitchFamily="34" charset="0"/>
              </a:rPr>
              <a:t>microgrid</a:t>
            </a:r>
            <a:endParaRPr lang="en-US" sz="600" b="1" dirty="0">
              <a:solidFill>
                <a:prstClr val="white"/>
              </a:solidFill>
              <a:cs typeface="Arial" pitchFamily="34" charset="0"/>
            </a:endParaRPr>
          </a:p>
        </p:txBody>
      </p:sp>
      <p:sp>
        <p:nvSpPr>
          <p:cNvPr id="340" name="TextBox 339"/>
          <p:cNvSpPr txBox="1"/>
          <p:nvPr userDrawn="1"/>
        </p:nvSpPr>
        <p:spPr>
          <a:xfrm>
            <a:off x="5404552" y="3213507"/>
            <a:ext cx="78457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Packaging control</a:t>
            </a:r>
          </a:p>
        </p:txBody>
      </p:sp>
      <p:sp>
        <p:nvSpPr>
          <p:cNvPr id="341" name="TextBox 340"/>
          <p:cNvSpPr txBox="1"/>
          <p:nvPr userDrawn="1"/>
        </p:nvSpPr>
        <p:spPr>
          <a:xfrm>
            <a:off x="8270352" y="2597684"/>
            <a:ext cx="78457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Material</a:t>
            </a:r>
            <a:br>
              <a:rPr lang="en-US" sz="600" b="1" dirty="0">
                <a:solidFill>
                  <a:prstClr val="white"/>
                </a:solidFill>
                <a:cs typeface="Arial" pitchFamily="34" charset="0"/>
              </a:rPr>
            </a:br>
            <a:r>
              <a:rPr lang="en-US" sz="600" b="1" dirty="0">
                <a:solidFill>
                  <a:prstClr val="white"/>
                </a:solidFill>
                <a:cs typeface="Arial" pitchFamily="34" charset="0"/>
              </a:rPr>
              <a:t>working</a:t>
            </a:r>
          </a:p>
        </p:txBody>
      </p:sp>
      <p:sp>
        <p:nvSpPr>
          <p:cNvPr id="342" name="Freeform 673"/>
          <p:cNvSpPr>
            <a:spLocks noEditPoints="1"/>
          </p:cNvSpPr>
          <p:nvPr userDrawn="1"/>
        </p:nvSpPr>
        <p:spPr bwMode="auto">
          <a:xfrm>
            <a:off x="5680519" y="4184425"/>
            <a:ext cx="289815" cy="378050"/>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43" name="TextBox 342"/>
          <p:cNvSpPr txBox="1"/>
          <p:nvPr userDrawn="1"/>
        </p:nvSpPr>
        <p:spPr>
          <a:xfrm>
            <a:off x="5484483" y="4425269"/>
            <a:ext cx="681881" cy="276999"/>
          </a:xfrm>
          <a:prstGeom prst="rect">
            <a:avLst/>
          </a:prstGeom>
          <a:noFill/>
        </p:spPr>
        <p:txBody>
          <a:bodyPr wrap="square" rtlCol="0" anchor="b" anchorCtr="0">
            <a:spAutoFit/>
          </a:bodyPr>
          <a:lstStyle/>
          <a:p>
            <a:pPr algn="ctr"/>
            <a:r>
              <a:rPr lang="en-US" sz="600" b="1" dirty="0">
                <a:solidFill>
                  <a:prstClr val="white"/>
                </a:solidFill>
                <a:cs typeface="Arial" pitchFamily="34" charset="0"/>
              </a:rPr>
              <a:t>Panel builders</a:t>
            </a:r>
          </a:p>
        </p:txBody>
      </p:sp>
      <p:sp>
        <p:nvSpPr>
          <p:cNvPr id="344" name="Rounded Rectangle 343"/>
          <p:cNvSpPr/>
          <p:nvPr userDrawn="1"/>
        </p:nvSpPr>
        <p:spPr>
          <a:xfrm>
            <a:off x="457200" y="3513206"/>
            <a:ext cx="3969508" cy="1208351"/>
          </a:xfrm>
          <a:prstGeom prst="roundRect">
            <a:avLst>
              <a:gd name="adj" fmla="val 942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390525" indent="-219075">
              <a:spcAft>
                <a:spcPts val="150"/>
              </a:spcAft>
              <a:tabLst>
                <a:tab pos="129779" algn="l"/>
                <a:tab pos="342900" algn="l"/>
              </a:tabLst>
            </a:pPr>
            <a:r>
              <a:rPr lang="en-US" sz="1200" b="1" dirty="0">
                <a:solidFill>
                  <a:srgbClr val="009530"/>
                </a:solidFill>
              </a:rPr>
              <a:t>To add a </a:t>
            </a:r>
            <a:r>
              <a:rPr lang="en-US" sz="1200" b="1" dirty="0" err="1">
                <a:solidFill>
                  <a:srgbClr val="009530"/>
                </a:solidFill>
              </a:rPr>
              <a:t>picto</a:t>
            </a:r>
            <a:r>
              <a:rPr lang="en-US" sz="1200" b="1" dirty="0">
                <a:solidFill>
                  <a:srgbClr val="009530"/>
                </a:solidFill>
              </a:rPr>
              <a:t> to your presentation:</a:t>
            </a:r>
          </a:p>
          <a:p>
            <a:pPr marL="390525" indent="-219075">
              <a:spcAft>
                <a:spcPts val="150"/>
              </a:spcAft>
              <a:buFont typeface="+mj-lt"/>
              <a:buAutoNum type="arabicPeriod"/>
              <a:tabLst>
                <a:tab pos="129779" algn="l"/>
                <a:tab pos="342900" algn="l"/>
              </a:tabLst>
            </a:pPr>
            <a:r>
              <a:rPr lang="en-US" sz="1050" dirty="0">
                <a:solidFill>
                  <a:srgbClr val="009530"/>
                </a:solidFill>
              </a:rPr>
              <a:t>Select view/slide master</a:t>
            </a:r>
          </a:p>
          <a:p>
            <a:pPr marL="390525" indent="-219075">
              <a:spcAft>
                <a:spcPts val="150"/>
              </a:spcAft>
              <a:buFont typeface="+mj-lt"/>
              <a:buAutoNum type="arabicPeriod"/>
              <a:tabLst>
                <a:tab pos="129779" algn="l"/>
                <a:tab pos="342900" algn="l"/>
              </a:tabLst>
            </a:pPr>
            <a:r>
              <a:rPr lang="en-US" sz="1050" dirty="0">
                <a:solidFill>
                  <a:srgbClr val="009530"/>
                </a:solidFill>
              </a:rPr>
              <a:t>Go to slide with </a:t>
            </a:r>
            <a:r>
              <a:rPr lang="en-US" sz="1050" dirty="0" err="1">
                <a:solidFill>
                  <a:srgbClr val="009530"/>
                </a:solidFill>
              </a:rPr>
              <a:t>pictos</a:t>
            </a:r>
            <a:endParaRPr lang="en-US" sz="1050" dirty="0">
              <a:solidFill>
                <a:srgbClr val="009530"/>
              </a:solidFill>
            </a:endParaRPr>
          </a:p>
          <a:p>
            <a:pPr marL="390525" indent="-219075">
              <a:spcAft>
                <a:spcPts val="150"/>
              </a:spcAft>
              <a:buFont typeface="+mj-lt"/>
              <a:buAutoNum type="arabicPeriod"/>
              <a:tabLst>
                <a:tab pos="129779" algn="l"/>
                <a:tab pos="342900" algn="l"/>
              </a:tabLst>
            </a:pPr>
            <a:r>
              <a:rPr lang="en-US" sz="1050" dirty="0">
                <a:solidFill>
                  <a:srgbClr val="009530"/>
                </a:solidFill>
              </a:rPr>
              <a:t>Select and copy the </a:t>
            </a:r>
            <a:r>
              <a:rPr lang="en-US" sz="1050" dirty="0" err="1">
                <a:solidFill>
                  <a:srgbClr val="009530"/>
                </a:solidFill>
              </a:rPr>
              <a:t>picto</a:t>
            </a:r>
            <a:r>
              <a:rPr lang="en-US" sz="1050" dirty="0">
                <a:solidFill>
                  <a:srgbClr val="009530"/>
                </a:solidFill>
              </a:rPr>
              <a:t> that you would like to add (ctrl-c)</a:t>
            </a:r>
          </a:p>
          <a:p>
            <a:pPr marL="390525" indent="-219075">
              <a:spcAft>
                <a:spcPts val="150"/>
              </a:spcAft>
              <a:buFont typeface="+mj-lt"/>
              <a:buAutoNum type="arabicPeriod"/>
              <a:tabLst>
                <a:tab pos="129779" algn="l"/>
                <a:tab pos="342900" algn="l"/>
              </a:tabLst>
            </a:pPr>
            <a:r>
              <a:rPr lang="en-US" sz="1050" dirty="0">
                <a:solidFill>
                  <a:srgbClr val="009530"/>
                </a:solidFill>
              </a:rPr>
              <a:t>Close master view</a:t>
            </a:r>
          </a:p>
          <a:p>
            <a:pPr marL="390525" indent="-219075">
              <a:spcAft>
                <a:spcPts val="150"/>
              </a:spcAft>
              <a:buFont typeface="+mj-lt"/>
              <a:buAutoNum type="arabicPeriod"/>
              <a:tabLst>
                <a:tab pos="129779" algn="l"/>
                <a:tab pos="342900" algn="l"/>
              </a:tabLst>
            </a:pPr>
            <a:r>
              <a:rPr lang="en-US" sz="1050" dirty="0">
                <a:solidFill>
                  <a:srgbClr val="009530"/>
                </a:solidFill>
              </a:rPr>
              <a:t>Paste </a:t>
            </a:r>
            <a:r>
              <a:rPr lang="en-US" sz="1050" dirty="0" err="1">
                <a:solidFill>
                  <a:srgbClr val="009530"/>
                </a:solidFill>
              </a:rPr>
              <a:t>picto</a:t>
            </a:r>
            <a:r>
              <a:rPr lang="en-US" sz="1050" dirty="0">
                <a:solidFill>
                  <a:srgbClr val="009530"/>
                </a:solidFill>
              </a:rPr>
              <a:t> onto your slide (ctrl-p)</a:t>
            </a:r>
          </a:p>
        </p:txBody>
      </p:sp>
      <p:sp>
        <p:nvSpPr>
          <p:cNvPr id="345" name="TextBox 344"/>
          <p:cNvSpPr txBox="1"/>
          <p:nvPr userDrawn="1"/>
        </p:nvSpPr>
        <p:spPr>
          <a:xfrm>
            <a:off x="346210" y="926591"/>
            <a:ext cx="663964" cy="253916"/>
          </a:xfrm>
          <a:prstGeom prst="rect">
            <a:avLst/>
          </a:prstGeom>
          <a:noFill/>
        </p:spPr>
        <p:txBody>
          <a:bodyPr wrap="none" rtlCol="0">
            <a:spAutoFit/>
          </a:bodyPr>
          <a:lstStyle/>
          <a:p>
            <a:pPr algn="r"/>
            <a:r>
              <a:rPr lang="en-US" sz="1050" dirty="0">
                <a:solidFill>
                  <a:prstClr val="white"/>
                </a:solidFill>
                <a:cs typeface="Arial" pitchFamily="34" charset="0"/>
              </a:rPr>
              <a:t>Markets</a:t>
            </a:r>
          </a:p>
        </p:txBody>
      </p:sp>
      <p:sp>
        <p:nvSpPr>
          <p:cNvPr id="346" name="TextBox 345"/>
          <p:cNvSpPr txBox="1"/>
          <p:nvPr userDrawn="1"/>
        </p:nvSpPr>
        <p:spPr>
          <a:xfrm>
            <a:off x="227495" y="1646355"/>
            <a:ext cx="792205" cy="415498"/>
          </a:xfrm>
          <a:prstGeom prst="rect">
            <a:avLst/>
          </a:prstGeom>
          <a:noFill/>
        </p:spPr>
        <p:txBody>
          <a:bodyPr wrap="none" rtlCol="0">
            <a:spAutoFit/>
          </a:bodyPr>
          <a:lstStyle/>
          <a:p>
            <a:pPr algn="r"/>
            <a:r>
              <a:rPr lang="en-US" sz="1050" dirty="0">
                <a:solidFill>
                  <a:prstClr val="white"/>
                </a:solidFill>
                <a:cs typeface="Arial" pitchFamily="34" charset="0"/>
              </a:rPr>
              <a:t>Market </a:t>
            </a:r>
          </a:p>
          <a:p>
            <a:pPr algn="r"/>
            <a:r>
              <a:rPr lang="en-US" sz="1050" dirty="0">
                <a:solidFill>
                  <a:prstClr val="white"/>
                </a:solidFill>
                <a:cs typeface="Arial" pitchFamily="34" charset="0"/>
              </a:rPr>
              <a:t>Segments</a:t>
            </a:r>
          </a:p>
        </p:txBody>
      </p:sp>
      <p:sp>
        <p:nvSpPr>
          <p:cNvPr id="347" name="TextBox 346"/>
          <p:cNvSpPr txBox="1"/>
          <p:nvPr userDrawn="1"/>
        </p:nvSpPr>
        <p:spPr>
          <a:xfrm>
            <a:off x="4809933" y="923454"/>
            <a:ext cx="718466" cy="253916"/>
          </a:xfrm>
          <a:prstGeom prst="rect">
            <a:avLst/>
          </a:prstGeom>
          <a:noFill/>
        </p:spPr>
        <p:txBody>
          <a:bodyPr wrap="none" rtlCol="0">
            <a:spAutoFit/>
          </a:bodyPr>
          <a:lstStyle/>
          <a:p>
            <a:pPr algn="r"/>
            <a:r>
              <a:rPr lang="en-US" sz="1050" dirty="0">
                <a:solidFill>
                  <a:prstClr val="white"/>
                </a:solidFill>
                <a:cs typeface="Arial" pitchFamily="34" charset="0"/>
              </a:rPr>
              <a:t>Domains</a:t>
            </a:r>
          </a:p>
        </p:txBody>
      </p:sp>
      <p:sp>
        <p:nvSpPr>
          <p:cNvPr id="348" name="TextBox 347"/>
          <p:cNvSpPr txBox="1"/>
          <p:nvPr userDrawn="1"/>
        </p:nvSpPr>
        <p:spPr>
          <a:xfrm>
            <a:off x="4614365" y="1640357"/>
            <a:ext cx="914033" cy="253916"/>
          </a:xfrm>
          <a:prstGeom prst="rect">
            <a:avLst/>
          </a:prstGeom>
          <a:noFill/>
        </p:spPr>
        <p:txBody>
          <a:bodyPr wrap="none" rtlCol="0">
            <a:spAutoFit/>
          </a:bodyPr>
          <a:lstStyle/>
          <a:p>
            <a:pPr algn="r"/>
            <a:r>
              <a:rPr lang="en-US" sz="1050" dirty="0">
                <a:solidFill>
                  <a:prstClr val="white"/>
                </a:solidFill>
                <a:cs typeface="Arial" pitchFamily="34" charset="0"/>
              </a:rPr>
              <a:t>Applications</a:t>
            </a:r>
          </a:p>
        </p:txBody>
      </p:sp>
      <p:sp>
        <p:nvSpPr>
          <p:cNvPr id="349" name="TextBox 348"/>
          <p:cNvSpPr txBox="1"/>
          <p:nvPr userDrawn="1"/>
        </p:nvSpPr>
        <p:spPr>
          <a:xfrm>
            <a:off x="4487728" y="4292268"/>
            <a:ext cx="1040670" cy="253916"/>
          </a:xfrm>
          <a:prstGeom prst="rect">
            <a:avLst/>
          </a:prstGeom>
          <a:noFill/>
        </p:spPr>
        <p:txBody>
          <a:bodyPr wrap="none" rtlCol="0">
            <a:spAutoFit/>
          </a:bodyPr>
          <a:lstStyle/>
          <a:p>
            <a:pPr algn="r"/>
            <a:r>
              <a:rPr lang="en-US" sz="1050" dirty="0">
                <a:solidFill>
                  <a:prstClr val="white"/>
                </a:solidFill>
                <a:cs typeface="Arial" pitchFamily="34" charset="0"/>
              </a:rPr>
              <a:t>Intermediaries</a:t>
            </a:r>
          </a:p>
        </p:txBody>
      </p:sp>
      <p:sp>
        <p:nvSpPr>
          <p:cNvPr id="94" name="TextBox 93"/>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95"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0858088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Generic Pictos_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Generic Pictograms and Symbols</a:t>
            </a:r>
            <a:endParaRPr lang="en-US" noProof="0" dirty="0"/>
          </a:p>
        </p:txBody>
      </p:sp>
      <p:sp>
        <p:nvSpPr>
          <p:cNvPr id="5" name="Freeform 171"/>
          <p:cNvSpPr>
            <a:spLocks/>
          </p:cNvSpPr>
          <p:nvPr userDrawn="1"/>
        </p:nvSpPr>
        <p:spPr bwMode="auto">
          <a:xfrm>
            <a:off x="414944" y="872441"/>
            <a:ext cx="350135" cy="388144"/>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 name="Freeform 175"/>
          <p:cNvSpPr>
            <a:spLocks/>
          </p:cNvSpPr>
          <p:nvPr userDrawn="1"/>
        </p:nvSpPr>
        <p:spPr bwMode="auto">
          <a:xfrm>
            <a:off x="438758" y="1309615"/>
            <a:ext cx="302498" cy="386954"/>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 name="Freeform 191"/>
          <p:cNvSpPr>
            <a:spLocks/>
          </p:cNvSpPr>
          <p:nvPr userDrawn="1"/>
        </p:nvSpPr>
        <p:spPr bwMode="auto">
          <a:xfrm>
            <a:off x="429231" y="1787895"/>
            <a:ext cx="321552" cy="386953"/>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 name="Freeform 195"/>
          <p:cNvSpPr>
            <a:spLocks/>
          </p:cNvSpPr>
          <p:nvPr userDrawn="1"/>
        </p:nvSpPr>
        <p:spPr bwMode="auto">
          <a:xfrm>
            <a:off x="403031" y="2247981"/>
            <a:ext cx="373954" cy="376238"/>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 name="Freeform 199"/>
          <p:cNvSpPr>
            <a:spLocks/>
          </p:cNvSpPr>
          <p:nvPr userDrawn="1"/>
        </p:nvSpPr>
        <p:spPr bwMode="auto">
          <a:xfrm>
            <a:off x="417326" y="2758430"/>
            <a:ext cx="345371" cy="388144"/>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 name="Freeform 207"/>
          <p:cNvSpPr>
            <a:spLocks/>
          </p:cNvSpPr>
          <p:nvPr userDrawn="1"/>
        </p:nvSpPr>
        <p:spPr bwMode="auto">
          <a:xfrm>
            <a:off x="413748" y="3314914"/>
            <a:ext cx="352517" cy="36195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 name="Freeform 230"/>
          <p:cNvSpPr>
            <a:spLocks/>
          </p:cNvSpPr>
          <p:nvPr userDrawn="1"/>
        </p:nvSpPr>
        <p:spPr bwMode="auto">
          <a:xfrm>
            <a:off x="395889" y="3817304"/>
            <a:ext cx="388245" cy="350044"/>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 name="Freeform 151"/>
          <p:cNvSpPr>
            <a:spLocks/>
          </p:cNvSpPr>
          <p:nvPr userDrawn="1"/>
        </p:nvSpPr>
        <p:spPr bwMode="auto">
          <a:xfrm>
            <a:off x="902595" y="873028"/>
            <a:ext cx="288206" cy="386954"/>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 name="Freeform 183"/>
          <p:cNvSpPr>
            <a:spLocks/>
          </p:cNvSpPr>
          <p:nvPr userDrawn="1"/>
        </p:nvSpPr>
        <p:spPr bwMode="auto">
          <a:xfrm>
            <a:off x="854963" y="1306044"/>
            <a:ext cx="383481" cy="394097"/>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 name="Freeform 187"/>
          <p:cNvSpPr>
            <a:spLocks/>
          </p:cNvSpPr>
          <p:nvPr userDrawn="1"/>
        </p:nvSpPr>
        <p:spPr bwMode="auto">
          <a:xfrm>
            <a:off x="855557" y="1843250"/>
            <a:ext cx="382291" cy="276225"/>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 name="Freeform 203"/>
          <p:cNvSpPr>
            <a:spLocks/>
          </p:cNvSpPr>
          <p:nvPr userDrawn="1"/>
        </p:nvSpPr>
        <p:spPr bwMode="auto">
          <a:xfrm>
            <a:off x="848406" y="3303008"/>
            <a:ext cx="396582" cy="385763"/>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6" name="Freeform 211"/>
          <p:cNvSpPr>
            <a:spLocks/>
          </p:cNvSpPr>
          <p:nvPr userDrawn="1"/>
        </p:nvSpPr>
        <p:spPr bwMode="auto">
          <a:xfrm>
            <a:off x="869254" y="2307512"/>
            <a:ext cx="354899" cy="257175"/>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7" name="Freeform 234"/>
          <p:cNvSpPr>
            <a:spLocks/>
          </p:cNvSpPr>
          <p:nvPr userDrawn="1"/>
        </p:nvSpPr>
        <p:spPr bwMode="auto">
          <a:xfrm>
            <a:off x="850194" y="3826829"/>
            <a:ext cx="393009" cy="330994"/>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8" name="Freeform 300"/>
          <p:cNvSpPr>
            <a:spLocks/>
          </p:cNvSpPr>
          <p:nvPr userDrawn="1"/>
        </p:nvSpPr>
        <p:spPr bwMode="auto">
          <a:xfrm>
            <a:off x="884134" y="2789974"/>
            <a:ext cx="325126" cy="325041"/>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 name="Freeform 179"/>
          <p:cNvSpPr>
            <a:spLocks/>
          </p:cNvSpPr>
          <p:nvPr userDrawn="1"/>
        </p:nvSpPr>
        <p:spPr bwMode="auto">
          <a:xfrm>
            <a:off x="1909465" y="870060"/>
            <a:ext cx="390627" cy="392906"/>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 name="Freeform 221"/>
          <p:cNvSpPr>
            <a:spLocks/>
          </p:cNvSpPr>
          <p:nvPr userDrawn="1"/>
        </p:nvSpPr>
        <p:spPr bwMode="auto">
          <a:xfrm>
            <a:off x="1921970" y="3335163"/>
            <a:ext cx="365617" cy="321469"/>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1" name="Freeform 267"/>
          <p:cNvSpPr>
            <a:spLocks/>
          </p:cNvSpPr>
          <p:nvPr userDrawn="1"/>
        </p:nvSpPr>
        <p:spPr bwMode="auto">
          <a:xfrm>
            <a:off x="1913637" y="1790276"/>
            <a:ext cx="382291" cy="382190"/>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2" name="Freeform 276"/>
          <p:cNvSpPr>
            <a:spLocks/>
          </p:cNvSpPr>
          <p:nvPr userDrawn="1"/>
        </p:nvSpPr>
        <p:spPr bwMode="auto">
          <a:xfrm>
            <a:off x="1921970" y="2243822"/>
            <a:ext cx="365617" cy="384572"/>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3" name="Freeform 280"/>
          <p:cNvSpPr>
            <a:spLocks noEditPoints="1"/>
          </p:cNvSpPr>
          <p:nvPr userDrawn="1"/>
        </p:nvSpPr>
        <p:spPr bwMode="auto">
          <a:xfrm>
            <a:off x="1910060" y="1322117"/>
            <a:ext cx="389436" cy="36195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4" name="Freeform 316"/>
          <p:cNvSpPr>
            <a:spLocks/>
          </p:cNvSpPr>
          <p:nvPr userDrawn="1"/>
        </p:nvSpPr>
        <p:spPr bwMode="auto">
          <a:xfrm>
            <a:off x="1907082" y="3803016"/>
            <a:ext cx="395390" cy="378619"/>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5" name="Freeform 341"/>
          <p:cNvSpPr>
            <a:spLocks/>
          </p:cNvSpPr>
          <p:nvPr userDrawn="1"/>
        </p:nvSpPr>
        <p:spPr bwMode="auto">
          <a:xfrm>
            <a:off x="1911847" y="2788791"/>
            <a:ext cx="385863" cy="327422"/>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6" name="Freeform 155"/>
          <p:cNvSpPr>
            <a:spLocks/>
          </p:cNvSpPr>
          <p:nvPr userDrawn="1"/>
        </p:nvSpPr>
        <p:spPr bwMode="auto">
          <a:xfrm>
            <a:off x="2400096" y="892673"/>
            <a:ext cx="328698" cy="347663"/>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7" name="Freeform 238"/>
          <p:cNvSpPr>
            <a:spLocks/>
          </p:cNvSpPr>
          <p:nvPr userDrawn="1"/>
        </p:nvSpPr>
        <p:spPr bwMode="auto">
          <a:xfrm>
            <a:off x="2366750" y="3317304"/>
            <a:ext cx="395390" cy="357187"/>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8" name="Freeform 284"/>
          <p:cNvSpPr>
            <a:spLocks/>
          </p:cNvSpPr>
          <p:nvPr userDrawn="1"/>
        </p:nvSpPr>
        <p:spPr bwMode="auto">
          <a:xfrm>
            <a:off x="2447735" y="1346525"/>
            <a:ext cx="233423" cy="313134"/>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9" name="Freeform 288"/>
          <p:cNvSpPr>
            <a:spLocks/>
          </p:cNvSpPr>
          <p:nvPr userDrawn="1"/>
        </p:nvSpPr>
        <p:spPr bwMode="auto">
          <a:xfrm>
            <a:off x="2389973" y="1815866"/>
            <a:ext cx="348944" cy="330993"/>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0" name="Freeform 304"/>
          <p:cNvSpPr>
            <a:spLocks noEditPoints="1"/>
          </p:cNvSpPr>
          <p:nvPr userDrawn="1"/>
        </p:nvSpPr>
        <p:spPr bwMode="auto">
          <a:xfrm>
            <a:off x="2416175" y="2249180"/>
            <a:ext cx="296543" cy="373856"/>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1" name="Freeform 337"/>
          <p:cNvSpPr>
            <a:spLocks noEditPoints="1"/>
          </p:cNvSpPr>
          <p:nvPr userDrawn="1"/>
        </p:nvSpPr>
        <p:spPr bwMode="auto">
          <a:xfrm>
            <a:off x="2376873" y="2759018"/>
            <a:ext cx="375144" cy="386954"/>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2" name="Freeform 353"/>
          <p:cNvSpPr>
            <a:spLocks/>
          </p:cNvSpPr>
          <p:nvPr userDrawn="1"/>
        </p:nvSpPr>
        <p:spPr bwMode="auto">
          <a:xfrm>
            <a:off x="2386401" y="3826233"/>
            <a:ext cx="356090" cy="332185"/>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 name="Freeform 365"/>
          <p:cNvSpPr>
            <a:spLocks/>
          </p:cNvSpPr>
          <p:nvPr userDrawn="1"/>
        </p:nvSpPr>
        <p:spPr bwMode="auto">
          <a:xfrm>
            <a:off x="3640357" y="1338785"/>
            <a:ext cx="165540" cy="332184"/>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 name="Group 214"/>
          <p:cNvGrpSpPr>
            <a:grpSpLocks noChangeAspect="1"/>
          </p:cNvGrpSpPr>
          <p:nvPr userDrawn="1"/>
        </p:nvGrpSpPr>
        <p:grpSpPr bwMode="auto">
          <a:xfrm>
            <a:off x="2877726" y="3225626"/>
            <a:ext cx="292787" cy="415283"/>
            <a:chOff x="1257" y="2375"/>
            <a:chExt cx="320" cy="454"/>
          </a:xfrm>
          <a:solidFill>
            <a:srgbClr val="009530"/>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38" name="Freeform 259"/>
          <p:cNvSpPr>
            <a:spLocks noEditPoints="1"/>
          </p:cNvSpPr>
          <p:nvPr userDrawn="1"/>
        </p:nvSpPr>
        <p:spPr bwMode="auto">
          <a:xfrm>
            <a:off x="2826418" y="908160"/>
            <a:ext cx="395390" cy="316706"/>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9" name="Freeform 292"/>
          <p:cNvSpPr>
            <a:spLocks/>
          </p:cNvSpPr>
          <p:nvPr userDrawn="1"/>
        </p:nvSpPr>
        <p:spPr bwMode="auto">
          <a:xfrm>
            <a:off x="2829401" y="2247385"/>
            <a:ext cx="389435" cy="377429"/>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0" name="Freeform 325"/>
          <p:cNvSpPr>
            <a:spLocks/>
          </p:cNvSpPr>
          <p:nvPr userDrawn="1"/>
        </p:nvSpPr>
        <p:spPr bwMode="auto">
          <a:xfrm>
            <a:off x="2852620" y="1309022"/>
            <a:ext cx="342989" cy="388144"/>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1" name="Freeform 329"/>
          <p:cNvSpPr>
            <a:spLocks/>
          </p:cNvSpPr>
          <p:nvPr userDrawn="1"/>
        </p:nvSpPr>
        <p:spPr bwMode="auto">
          <a:xfrm>
            <a:off x="2831778" y="1824804"/>
            <a:ext cx="384672" cy="313135"/>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2" name="Freeform 381"/>
          <p:cNvSpPr>
            <a:spLocks/>
          </p:cNvSpPr>
          <p:nvPr userDrawn="1"/>
        </p:nvSpPr>
        <p:spPr bwMode="auto">
          <a:xfrm>
            <a:off x="2846670" y="2758430"/>
            <a:ext cx="354899" cy="388144"/>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3" name="Freeform 410"/>
          <p:cNvSpPr>
            <a:spLocks noEditPoints="1"/>
          </p:cNvSpPr>
          <p:nvPr userDrawn="1"/>
        </p:nvSpPr>
        <p:spPr bwMode="auto">
          <a:xfrm>
            <a:off x="2855000" y="3823852"/>
            <a:ext cx="338226" cy="336947"/>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4" name="Freeform 255"/>
          <p:cNvSpPr>
            <a:spLocks/>
          </p:cNvSpPr>
          <p:nvPr userDrawn="1"/>
        </p:nvSpPr>
        <p:spPr bwMode="auto">
          <a:xfrm>
            <a:off x="3286086" y="828983"/>
            <a:ext cx="452555" cy="475060"/>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5" name="Freeform 312"/>
          <p:cNvSpPr>
            <a:spLocks/>
          </p:cNvSpPr>
          <p:nvPr userDrawn="1"/>
        </p:nvSpPr>
        <p:spPr bwMode="auto">
          <a:xfrm>
            <a:off x="3341470" y="3325638"/>
            <a:ext cx="341799" cy="340519"/>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6" name="Freeform 333"/>
          <p:cNvSpPr>
            <a:spLocks/>
          </p:cNvSpPr>
          <p:nvPr userDrawn="1"/>
        </p:nvSpPr>
        <p:spPr bwMode="auto">
          <a:xfrm>
            <a:off x="3336701" y="2259887"/>
            <a:ext cx="351326" cy="352425"/>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7" name="Freeform 361"/>
          <p:cNvSpPr>
            <a:spLocks noEditPoints="1"/>
          </p:cNvSpPr>
          <p:nvPr userDrawn="1"/>
        </p:nvSpPr>
        <p:spPr bwMode="auto">
          <a:xfrm>
            <a:off x="3436745" y="1309617"/>
            <a:ext cx="151249" cy="386953"/>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8" name="Freeform 377"/>
          <p:cNvSpPr>
            <a:spLocks/>
          </p:cNvSpPr>
          <p:nvPr userDrawn="1"/>
        </p:nvSpPr>
        <p:spPr bwMode="auto">
          <a:xfrm>
            <a:off x="3357542" y="1786704"/>
            <a:ext cx="309643" cy="389335"/>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9" name="Freeform 393"/>
          <p:cNvSpPr>
            <a:spLocks/>
          </p:cNvSpPr>
          <p:nvPr userDrawn="1"/>
        </p:nvSpPr>
        <p:spPr bwMode="auto">
          <a:xfrm>
            <a:off x="3319432" y="3885765"/>
            <a:ext cx="385863" cy="213122"/>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0" name="Freeform 433"/>
          <p:cNvSpPr>
            <a:spLocks/>
          </p:cNvSpPr>
          <p:nvPr userDrawn="1"/>
        </p:nvSpPr>
        <p:spPr bwMode="auto">
          <a:xfrm>
            <a:off x="3400416" y="2757232"/>
            <a:ext cx="223896" cy="390525"/>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1" name="Freeform 251"/>
          <p:cNvSpPr>
            <a:spLocks/>
          </p:cNvSpPr>
          <p:nvPr userDrawn="1"/>
        </p:nvSpPr>
        <p:spPr bwMode="auto">
          <a:xfrm>
            <a:off x="3803514" y="892078"/>
            <a:ext cx="385863" cy="348854"/>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2" name="Freeform 345"/>
          <p:cNvSpPr>
            <a:spLocks/>
          </p:cNvSpPr>
          <p:nvPr userDrawn="1"/>
        </p:nvSpPr>
        <p:spPr bwMode="auto">
          <a:xfrm>
            <a:off x="3802919" y="2312275"/>
            <a:ext cx="387054" cy="24765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3" name="Freeform 349"/>
          <p:cNvSpPr>
            <a:spLocks/>
          </p:cNvSpPr>
          <p:nvPr userDrawn="1"/>
        </p:nvSpPr>
        <p:spPr bwMode="auto">
          <a:xfrm>
            <a:off x="3852938" y="3298841"/>
            <a:ext cx="287016" cy="394097"/>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4" name="Freeform 369"/>
          <p:cNvSpPr>
            <a:spLocks/>
          </p:cNvSpPr>
          <p:nvPr userDrawn="1"/>
        </p:nvSpPr>
        <p:spPr bwMode="auto">
          <a:xfrm>
            <a:off x="3939281" y="1798006"/>
            <a:ext cx="114330" cy="366713"/>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4" name="Group 54"/>
          <p:cNvGrpSpPr/>
          <p:nvPr userDrawn="1"/>
        </p:nvGrpSpPr>
        <p:grpSpPr>
          <a:xfrm>
            <a:off x="3821384" y="3817891"/>
            <a:ext cx="350135" cy="348854"/>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9" name="Line 404"/>
            <p:cNvSpPr>
              <a:spLocks noChangeShapeType="1"/>
            </p:cNvSpPr>
            <p:nvPr/>
          </p:nvSpPr>
          <p:spPr bwMode="auto">
            <a:xfrm flipH="1">
              <a:off x="5492751" y="5551488"/>
              <a:ext cx="7938"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60" name="Line 405"/>
            <p:cNvSpPr>
              <a:spLocks noChangeShapeType="1"/>
            </p:cNvSpPr>
            <p:nvPr/>
          </p:nvSpPr>
          <p:spPr bwMode="auto">
            <a:xfrm>
              <a:off x="5500688" y="5551488"/>
              <a:ext cx="57150" cy="254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61" name="Freeform 441"/>
          <p:cNvSpPr>
            <a:spLocks/>
          </p:cNvSpPr>
          <p:nvPr userDrawn="1"/>
        </p:nvSpPr>
        <p:spPr bwMode="auto">
          <a:xfrm>
            <a:off x="3888072" y="1309615"/>
            <a:ext cx="216750" cy="386954"/>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2" name="Freeform 497"/>
          <p:cNvSpPr>
            <a:spLocks noEditPoints="1"/>
          </p:cNvSpPr>
          <p:nvPr userDrawn="1"/>
        </p:nvSpPr>
        <p:spPr bwMode="auto">
          <a:xfrm>
            <a:off x="3805896" y="2829272"/>
            <a:ext cx="381099" cy="246460"/>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3" name="Freeform 263"/>
          <p:cNvSpPr>
            <a:spLocks/>
          </p:cNvSpPr>
          <p:nvPr userDrawn="1"/>
        </p:nvSpPr>
        <p:spPr bwMode="auto">
          <a:xfrm>
            <a:off x="4300703" y="870647"/>
            <a:ext cx="307261" cy="391716"/>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4" name="Freeform 357"/>
          <p:cNvSpPr>
            <a:spLocks/>
          </p:cNvSpPr>
          <p:nvPr userDrawn="1"/>
        </p:nvSpPr>
        <p:spPr bwMode="auto">
          <a:xfrm>
            <a:off x="4254251" y="3292301"/>
            <a:ext cx="400154" cy="407194"/>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5" name="Freeform 373"/>
          <p:cNvSpPr>
            <a:spLocks/>
          </p:cNvSpPr>
          <p:nvPr userDrawn="1"/>
        </p:nvSpPr>
        <p:spPr bwMode="auto">
          <a:xfrm>
            <a:off x="4314994" y="1786100"/>
            <a:ext cx="278679" cy="390525"/>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6" name="Freeform 429"/>
          <p:cNvSpPr>
            <a:spLocks/>
          </p:cNvSpPr>
          <p:nvPr userDrawn="1"/>
        </p:nvSpPr>
        <p:spPr bwMode="auto">
          <a:xfrm>
            <a:off x="4292956" y="2318236"/>
            <a:ext cx="322744" cy="235744"/>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7" name="Freeform 445"/>
          <p:cNvSpPr>
            <a:spLocks noEditPoints="1"/>
          </p:cNvSpPr>
          <p:nvPr userDrawn="1"/>
        </p:nvSpPr>
        <p:spPr bwMode="auto">
          <a:xfrm>
            <a:off x="4265564" y="1308426"/>
            <a:ext cx="377527" cy="389335"/>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8" name="Freeform 485"/>
          <p:cNvSpPr>
            <a:spLocks/>
          </p:cNvSpPr>
          <p:nvPr userDrawn="1"/>
        </p:nvSpPr>
        <p:spPr bwMode="auto">
          <a:xfrm>
            <a:off x="4261396" y="2861412"/>
            <a:ext cx="385863" cy="182166"/>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9" name="Freeform 505"/>
          <p:cNvSpPr>
            <a:spLocks/>
          </p:cNvSpPr>
          <p:nvPr userDrawn="1"/>
        </p:nvSpPr>
        <p:spPr bwMode="auto">
          <a:xfrm>
            <a:off x="4267351" y="3825035"/>
            <a:ext cx="373953" cy="334566"/>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0" name="Freeform 167"/>
          <p:cNvSpPr>
            <a:spLocks/>
          </p:cNvSpPr>
          <p:nvPr userDrawn="1"/>
        </p:nvSpPr>
        <p:spPr bwMode="auto">
          <a:xfrm>
            <a:off x="4728806" y="872441"/>
            <a:ext cx="367999" cy="388144"/>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1" name="Freeform 385"/>
          <p:cNvSpPr>
            <a:spLocks noEditPoints="1"/>
          </p:cNvSpPr>
          <p:nvPr userDrawn="1"/>
        </p:nvSpPr>
        <p:spPr bwMode="auto">
          <a:xfrm>
            <a:off x="4720469" y="3320272"/>
            <a:ext cx="384672" cy="351234"/>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2" name="Freeform 437"/>
          <p:cNvSpPr>
            <a:spLocks/>
          </p:cNvSpPr>
          <p:nvPr userDrawn="1"/>
        </p:nvSpPr>
        <p:spPr bwMode="auto">
          <a:xfrm>
            <a:off x="4757388" y="1793848"/>
            <a:ext cx="310834" cy="375047"/>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3" name="Freeform 453"/>
          <p:cNvSpPr>
            <a:spLocks/>
          </p:cNvSpPr>
          <p:nvPr userDrawn="1"/>
        </p:nvSpPr>
        <p:spPr bwMode="auto">
          <a:xfrm>
            <a:off x="4718688" y="1376292"/>
            <a:ext cx="388245" cy="253603"/>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4" name="Freeform 461"/>
          <p:cNvSpPr>
            <a:spLocks noEditPoints="1"/>
          </p:cNvSpPr>
          <p:nvPr userDrawn="1"/>
        </p:nvSpPr>
        <p:spPr bwMode="auto">
          <a:xfrm>
            <a:off x="4795502" y="2246799"/>
            <a:ext cx="234615" cy="378619"/>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5" name="Freeform 489"/>
          <p:cNvSpPr>
            <a:spLocks/>
          </p:cNvSpPr>
          <p:nvPr userDrawn="1"/>
        </p:nvSpPr>
        <p:spPr bwMode="auto">
          <a:xfrm>
            <a:off x="4718688" y="2823907"/>
            <a:ext cx="388245" cy="257175"/>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6" name="Freeform 509"/>
          <p:cNvSpPr>
            <a:spLocks/>
          </p:cNvSpPr>
          <p:nvPr userDrawn="1"/>
        </p:nvSpPr>
        <p:spPr bwMode="auto">
          <a:xfrm>
            <a:off x="4747265" y="3900648"/>
            <a:ext cx="331080" cy="183356"/>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7" name="Freeform 296"/>
          <p:cNvSpPr>
            <a:spLocks/>
          </p:cNvSpPr>
          <p:nvPr userDrawn="1"/>
        </p:nvSpPr>
        <p:spPr bwMode="auto">
          <a:xfrm>
            <a:off x="5171206" y="870647"/>
            <a:ext cx="394200" cy="391716"/>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8" name="Freeform 397"/>
          <p:cNvSpPr>
            <a:spLocks noEditPoints="1"/>
          </p:cNvSpPr>
          <p:nvPr userDrawn="1"/>
        </p:nvSpPr>
        <p:spPr bwMode="auto">
          <a:xfrm>
            <a:off x="5224203" y="3300031"/>
            <a:ext cx="288206" cy="391716"/>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9" name="Freeform 449"/>
          <p:cNvSpPr>
            <a:spLocks/>
          </p:cNvSpPr>
          <p:nvPr userDrawn="1"/>
        </p:nvSpPr>
        <p:spPr bwMode="auto">
          <a:xfrm>
            <a:off x="5267080" y="1789672"/>
            <a:ext cx="202459" cy="383381"/>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0" name="Freeform 469"/>
          <p:cNvSpPr>
            <a:spLocks/>
          </p:cNvSpPr>
          <p:nvPr userDrawn="1"/>
        </p:nvSpPr>
        <p:spPr bwMode="auto">
          <a:xfrm>
            <a:off x="5175373" y="1379864"/>
            <a:ext cx="385863" cy="246460"/>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1" name="Freeform 477"/>
          <p:cNvSpPr>
            <a:spLocks noEditPoints="1"/>
          </p:cNvSpPr>
          <p:nvPr userDrawn="1"/>
        </p:nvSpPr>
        <p:spPr bwMode="auto">
          <a:xfrm>
            <a:off x="5171800" y="2334310"/>
            <a:ext cx="393009" cy="203597"/>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1" name="Freeform 552"/>
          <p:cNvSpPr>
            <a:spLocks/>
          </p:cNvSpPr>
          <p:nvPr userDrawn="1"/>
        </p:nvSpPr>
        <p:spPr bwMode="auto">
          <a:xfrm>
            <a:off x="5239683" y="3807183"/>
            <a:ext cx="257242" cy="370285"/>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4" name="Group 319"/>
          <p:cNvGrpSpPr>
            <a:grpSpLocks noChangeAspect="1"/>
          </p:cNvGrpSpPr>
          <p:nvPr userDrawn="1"/>
        </p:nvGrpSpPr>
        <p:grpSpPr bwMode="auto">
          <a:xfrm>
            <a:off x="5724958" y="876608"/>
            <a:ext cx="200077" cy="379810"/>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95" name="Freeform 389"/>
          <p:cNvSpPr>
            <a:spLocks/>
          </p:cNvSpPr>
          <p:nvPr userDrawn="1"/>
        </p:nvSpPr>
        <p:spPr bwMode="auto">
          <a:xfrm>
            <a:off x="5663624" y="3383970"/>
            <a:ext cx="322744" cy="223838"/>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6" name="Freeform 457"/>
          <p:cNvSpPr>
            <a:spLocks noEditPoints="1"/>
          </p:cNvSpPr>
          <p:nvPr userDrawn="1"/>
        </p:nvSpPr>
        <p:spPr bwMode="auto">
          <a:xfrm>
            <a:off x="5698756" y="1803968"/>
            <a:ext cx="252478" cy="354806"/>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7" name="Freeform 465"/>
          <p:cNvSpPr>
            <a:spLocks/>
          </p:cNvSpPr>
          <p:nvPr userDrawn="1"/>
        </p:nvSpPr>
        <p:spPr bwMode="auto">
          <a:xfrm>
            <a:off x="5629683" y="1303068"/>
            <a:ext cx="390627" cy="40005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8" name="Freeform 481"/>
          <p:cNvSpPr>
            <a:spLocks/>
          </p:cNvSpPr>
          <p:nvPr userDrawn="1"/>
        </p:nvSpPr>
        <p:spPr bwMode="auto">
          <a:xfrm>
            <a:off x="5645165" y="2249776"/>
            <a:ext cx="359662" cy="372665"/>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9" name="Freeform 537"/>
          <p:cNvSpPr>
            <a:spLocks noEditPoints="1"/>
          </p:cNvSpPr>
          <p:nvPr userDrawn="1"/>
        </p:nvSpPr>
        <p:spPr bwMode="auto">
          <a:xfrm>
            <a:off x="5688638" y="2761407"/>
            <a:ext cx="272725" cy="382190"/>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0" name="Freeform 556"/>
          <p:cNvSpPr>
            <a:spLocks/>
          </p:cNvSpPr>
          <p:nvPr userDrawn="1"/>
        </p:nvSpPr>
        <p:spPr bwMode="auto">
          <a:xfrm>
            <a:off x="5652316" y="3846466"/>
            <a:ext cx="345371" cy="291704"/>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1" name="Freeform 163"/>
          <p:cNvSpPr>
            <a:spLocks/>
          </p:cNvSpPr>
          <p:nvPr userDrawn="1"/>
        </p:nvSpPr>
        <p:spPr bwMode="auto">
          <a:xfrm>
            <a:off x="6103046" y="887324"/>
            <a:ext cx="356089" cy="358378"/>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2" name="Freeform 425"/>
          <p:cNvSpPr>
            <a:spLocks/>
          </p:cNvSpPr>
          <p:nvPr userDrawn="1"/>
        </p:nvSpPr>
        <p:spPr bwMode="auto">
          <a:xfrm>
            <a:off x="6129842" y="3366706"/>
            <a:ext cx="302498" cy="258366"/>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 name="Freeform 473"/>
          <p:cNvSpPr>
            <a:spLocks/>
          </p:cNvSpPr>
          <p:nvPr userDrawn="1"/>
        </p:nvSpPr>
        <p:spPr bwMode="auto">
          <a:xfrm>
            <a:off x="6084586" y="1879573"/>
            <a:ext cx="393009" cy="203597"/>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 name="Freeform 501"/>
          <p:cNvSpPr>
            <a:spLocks/>
          </p:cNvSpPr>
          <p:nvPr userDrawn="1"/>
        </p:nvSpPr>
        <p:spPr bwMode="auto">
          <a:xfrm>
            <a:off x="6088159" y="2301568"/>
            <a:ext cx="385863" cy="269081"/>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 name="Freeform 521"/>
          <p:cNvSpPr>
            <a:spLocks/>
          </p:cNvSpPr>
          <p:nvPr userDrawn="1"/>
        </p:nvSpPr>
        <p:spPr bwMode="auto">
          <a:xfrm>
            <a:off x="6145924" y="1376292"/>
            <a:ext cx="270343" cy="253603"/>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 name="Freeform 560"/>
          <p:cNvSpPr>
            <a:spLocks/>
          </p:cNvSpPr>
          <p:nvPr userDrawn="1"/>
        </p:nvSpPr>
        <p:spPr bwMode="auto">
          <a:xfrm>
            <a:off x="6186416" y="3798841"/>
            <a:ext cx="189359" cy="386954"/>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7" name="Freeform 580"/>
          <p:cNvSpPr>
            <a:spLocks/>
          </p:cNvSpPr>
          <p:nvPr userDrawn="1"/>
        </p:nvSpPr>
        <p:spPr bwMode="auto">
          <a:xfrm>
            <a:off x="6094709" y="2766757"/>
            <a:ext cx="372763" cy="371475"/>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 name="Freeform 159"/>
          <p:cNvSpPr>
            <a:spLocks/>
          </p:cNvSpPr>
          <p:nvPr userDrawn="1"/>
        </p:nvSpPr>
        <p:spPr bwMode="auto">
          <a:xfrm>
            <a:off x="1309266" y="874219"/>
            <a:ext cx="533539" cy="38457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 name="Freeform 226"/>
          <p:cNvSpPr>
            <a:spLocks/>
          </p:cNvSpPr>
          <p:nvPr userDrawn="1"/>
        </p:nvSpPr>
        <p:spPr bwMode="auto">
          <a:xfrm>
            <a:off x="1384300" y="3301230"/>
            <a:ext cx="383481" cy="389335"/>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 name="Freeform 247"/>
          <p:cNvSpPr>
            <a:spLocks/>
          </p:cNvSpPr>
          <p:nvPr userDrawn="1"/>
        </p:nvSpPr>
        <p:spPr bwMode="auto">
          <a:xfrm>
            <a:off x="1420028" y="1789085"/>
            <a:ext cx="312025" cy="384572"/>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55" name="Group 270"/>
          <p:cNvGrpSpPr>
            <a:grpSpLocks noChangeAspect="1"/>
          </p:cNvGrpSpPr>
          <p:nvPr userDrawn="1"/>
        </p:nvGrpSpPr>
        <p:grpSpPr bwMode="auto">
          <a:xfrm>
            <a:off x="1414665" y="2262268"/>
            <a:ext cx="322744" cy="347663"/>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17" name="Freeform 308"/>
          <p:cNvSpPr>
            <a:spLocks/>
          </p:cNvSpPr>
          <p:nvPr userDrawn="1"/>
        </p:nvSpPr>
        <p:spPr bwMode="auto">
          <a:xfrm>
            <a:off x="1382508" y="2754851"/>
            <a:ext cx="387054" cy="395288"/>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 name="Freeform 636"/>
          <p:cNvSpPr>
            <a:spLocks/>
          </p:cNvSpPr>
          <p:nvPr userDrawn="1"/>
        </p:nvSpPr>
        <p:spPr bwMode="auto">
          <a:xfrm>
            <a:off x="1408114" y="1335215"/>
            <a:ext cx="335843" cy="335754"/>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 name="Freeform 147"/>
          <p:cNvSpPr>
            <a:spLocks noEditPoints="1"/>
          </p:cNvSpPr>
          <p:nvPr userDrawn="1"/>
        </p:nvSpPr>
        <p:spPr bwMode="auto">
          <a:xfrm>
            <a:off x="6551400" y="871845"/>
            <a:ext cx="369190" cy="389335"/>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0" name="Freeform 421"/>
          <p:cNvSpPr>
            <a:spLocks noEditPoints="1"/>
          </p:cNvSpPr>
          <p:nvPr userDrawn="1"/>
        </p:nvSpPr>
        <p:spPr bwMode="auto">
          <a:xfrm>
            <a:off x="6599043" y="3304207"/>
            <a:ext cx="273915" cy="383381"/>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1" name="Freeform 533"/>
          <p:cNvSpPr>
            <a:spLocks/>
          </p:cNvSpPr>
          <p:nvPr userDrawn="1"/>
        </p:nvSpPr>
        <p:spPr bwMode="auto">
          <a:xfrm>
            <a:off x="6541878" y="2314656"/>
            <a:ext cx="388245" cy="242888"/>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2" name="Freeform 568"/>
          <p:cNvSpPr>
            <a:spLocks/>
          </p:cNvSpPr>
          <p:nvPr userDrawn="1"/>
        </p:nvSpPr>
        <p:spPr bwMode="auto">
          <a:xfrm>
            <a:off x="6567483" y="3823852"/>
            <a:ext cx="337035" cy="336947"/>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3" name="Freeform 572"/>
          <p:cNvSpPr>
            <a:spLocks/>
          </p:cNvSpPr>
          <p:nvPr userDrawn="1"/>
        </p:nvSpPr>
        <p:spPr bwMode="auto">
          <a:xfrm>
            <a:off x="6563905" y="2806055"/>
            <a:ext cx="344181" cy="292894"/>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4" name="Freeform 632"/>
          <p:cNvSpPr>
            <a:spLocks/>
          </p:cNvSpPr>
          <p:nvPr userDrawn="1"/>
        </p:nvSpPr>
        <p:spPr bwMode="auto">
          <a:xfrm>
            <a:off x="6630002" y="1874810"/>
            <a:ext cx="211986" cy="213122"/>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5" name="Freeform 640"/>
          <p:cNvSpPr>
            <a:spLocks noEditPoints="1"/>
          </p:cNvSpPr>
          <p:nvPr userDrawn="1"/>
        </p:nvSpPr>
        <p:spPr bwMode="auto">
          <a:xfrm>
            <a:off x="6630596" y="1363791"/>
            <a:ext cx="210796" cy="278606"/>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2" name="Group 413"/>
          <p:cNvGrpSpPr>
            <a:grpSpLocks noChangeAspect="1"/>
          </p:cNvGrpSpPr>
          <p:nvPr userDrawn="1"/>
        </p:nvGrpSpPr>
        <p:grpSpPr bwMode="auto">
          <a:xfrm>
            <a:off x="7016427" y="3382788"/>
            <a:ext cx="342989" cy="226219"/>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8" name="Line 415"/>
            <p:cNvSpPr>
              <a:spLocks noChangeShapeType="1"/>
            </p:cNvSpPr>
            <p:nvPr/>
          </p:nvSpPr>
          <p:spPr bwMode="auto">
            <a:xfrm flipH="1" flipV="1">
              <a:off x="4232" y="3235"/>
              <a:ext cx="20" cy="19"/>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9" name="Line 416"/>
            <p:cNvSpPr>
              <a:spLocks noChangeShapeType="1"/>
            </p:cNvSpPr>
            <p:nvPr/>
          </p:nvSpPr>
          <p:spPr bwMode="auto">
            <a:xfrm flipV="1">
              <a:off x="4335" y="3192"/>
              <a:ext cx="1" cy="2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30" name="Line 417"/>
            <p:cNvSpPr>
              <a:spLocks noChangeShapeType="1"/>
            </p:cNvSpPr>
            <p:nvPr/>
          </p:nvSpPr>
          <p:spPr bwMode="auto">
            <a:xfrm flipV="1">
              <a:off x="4424" y="3235"/>
              <a:ext cx="17" cy="2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31" name="Freeform 513"/>
          <p:cNvSpPr>
            <a:spLocks/>
          </p:cNvSpPr>
          <p:nvPr userDrawn="1"/>
        </p:nvSpPr>
        <p:spPr bwMode="auto">
          <a:xfrm>
            <a:off x="6997967" y="1836106"/>
            <a:ext cx="379908" cy="290513"/>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2" name="Freeform 517"/>
          <p:cNvSpPr>
            <a:spLocks noEditPoints="1"/>
          </p:cNvSpPr>
          <p:nvPr userDrawn="1"/>
        </p:nvSpPr>
        <p:spPr bwMode="auto">
          <a:xfrm>
            <a:off x="7070619" y="887315"/>
            <a:ext cx="234615" cy="358379"/>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3" name="Freeform 564"/>
          <p:cNvSpPr>
            <a:spLocks/>
          </p:cNvSpPr>
          <p:nvPr userDrawn="1"/>
        </p:nvSpPr>
        <p:spPr bwMode="auto">
          <a:xfrm>
            <a:off x="7038459" y="3871477"/>
            <a:ext cx="298924" cy="241697"/>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4" name="Freeform 584"/>
          <p:cNvSpPr>
            <a:spLocks/>
          </p:cNvSpPr>
          <p:nvPr userDrawn="1"/>
        </p:nvSpPr>
        <p:spPr bwMode="auto">
          <a:xfrm>
            <a:off x="7051564" y="2761407"/>
            <a:ext cx="272725" cy="382190"/>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5" name="Freeform 592"/>
          <p:cNvSpPr>
            <a:spLocks/>
          </p:cNvSpPr>
          <p:nvPr userDrawn="1"/>
        </p:nvSpPr>
        <p:spPr bwMode="auto">
          <a:xfrm>
            <a:off x="6994395" y="2296201"/>
            <a:ext cx="387054" cy="279797"/>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6" name="Freeform 644"/>
          <p:cNvSpPr>
            <a:spLocks/>
          </p:cNvSpPr>
          <p:nvPr userDrawn="1"/>
        </p:nvSpPr>
        <p:spPr bwMode="auto">
          <a:xfrm>
            <a:off x="7081929" y="1378672"/>
            <a:ext cx="211986" cy="248841"/>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7" name="Freeform 493"/>
          <p:cNvSpPr>
            <a:spLocks/>
          </p:cNvSpPr>
          <p:nvPr userDrawn="1"/>
        </p:nvSpPr>
        <p:spPr bwMode="auto">
          <a:xfrm>
            <a:off x="7506465" y="3302421"/>
            <a:ext cx="238187" cy="386953"/>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8" name="Freeform 529"/>
          <p:cNvSpPr>
            <a:spLocks noEditPoints="1"/>
          </p:cNvSpPr>
          <p:nvPr userDrawn="1"/>
        </p:nvSpPr>
        <p:spPr bwMode="auto">
          <a:xfrm>
            <a:off x="7483240" y="1874206"/>
            <a:ext cx="284634" cy="214313"/>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9" name="Freeform 588"/>
          <p:cNvSpPr>
            <a:spLocks/>
          </p:cNvSpPr>
          <p:nvPr userDrawn="1"/>
        </p:nvSpPr>
        <p:spPr bwMode="auto">
          <a:xfrm>
            <a:off x="7452877" y="2805459"/>
            <a:ext cx="345371" cy="294085"/>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0" name="Freeform 608"/>
          <p:cNvSpPr>
            <a:spLocks/>
          </p:cNvSpPr>
          <p:nvPr userDrawn="1"/>
        </p:nvSpPr>
        <p:spPr bwMode="auto">
          <a:xfrm>
            <a:off x="7488605" y="3800040"/>
            <a:ext cx="273915" cy="384572"/>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1" name="Freeform 628"/>
          <p:cNvSpPr>
            <a:spLocks/>
          </p:cNvSpPr>
          <p:nvPr userDrawn="1"/>
        </p:nvSpPr>
        <p:spPr bwMode="auto">
          <a:xfrm>
            <a:off x="7445726" y="2299782"/>
            <a:ext cx="359662" cy="272653"/>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2" name="Freeform 648"/>
          <p:cNvSpPr>
            <a:spLocks/>
          </p:cNvSpPr>
          <p:nvPr userDrawn="1"/>
        </p:nvSpPr>
        <p:spPr bwMode="auto">
          <a:xfrm>
            <a:off x="7510633" y="947442"/>
            <a:ext cx="229851" cy="238125"/>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3" name="Freeform 652"/>
          <p:cNvSpPr>
            <a:spLocks/>
          </p:cNvSpPr>
          <p:nvPr userDrawn="1"/>
        </p:nvSpPr>
        <p:spPr bwMode="auto">
          <a:xfrm>
            <a:off x="7467758" y="1416178"/>
            <a:ext cx="315598" cy="173831"/>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1588"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4" name="Freeform 525"/>
          <p:cNvSpPr>
            <a:spLocks/>
          </p:cNvSpPr>
          <p:nvPr userDrawn="1"/>
        </p:nvSpPr>
        <p:spPr bwMode="auto">
          <a:xfrm>
            <a:off x="7923257" y="1875406"/>
            <a:ext cx="277488" cy="211931"/>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5" name="Freeform 576"/>
          <p:cNvSpPr>
            <a:spLocks noEditPoints="1"/>
          </p:cNvSpPr>
          <p:nvPr userDrawn="1"/>
        </p:nvSpPr>
        <p:spPr bwMode="auto">
          <a:xfrm>
            <a:off x="7878603" y="3354809"/>
            <a:ext cx="366809" cy="282178"/>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6" name="Freeform 596"/>
          <p:cNvSpPr>
            <a:spLocks noEditPoints="1"/>
          </p:cNvSpPr>
          <p:nvPr userDrawn="1"/>
        </p:nvSpPr>
        <p:spPr bwMode="auto">
          <a:xfrm>
            <a:off x="7887529" y="2757828"/>
            <a:ext cx="348944" cy="389334"/>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7" name="Freeform 604"/>
          <p:cNvSpPr>
            <a:spLocks/>
          </p:cNvSpPr>
          <p:nvPr userDrawn="1"/>
        </p:nvSpPr>
        <p:spPr bwMode="auto">
          <a:xfrm>
            <a:off x="7901827" y="3898266"/>
            <a:ext cx="320361" cy="188119"/>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8" name="Freeform 620"/>
          <p:cNvSpPr>
            <a:spLocks/>
          </p:cNvSpPr>
          <p:nvPr userDrawn="1"/>
        </p:nvSpPr>
        <p:spPr bwMode="auto">
          <a:xfrm>
            <a:off x="7885154" y="2330729"/>
            <a:ext cx="353707" cy="210741"/>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9" name="Freeform 656"/>
          <p:cNvSpPr>
            <a:spLocks/>
          </p:cNvSpPr>
          <p:nvPr userDrawn="1"/>
        </p:nvSpPr>
        <p:spPr bwMode="auto">
          <a:xfrm>
            <a:off x="7869666" y="1311403"/>
            <a:ext cx="384672" cy="383381"/>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0" name="Freeform 660"/>
          <p:cNvSpPr>
            <a:spLocks/>
          </p:cNvSpPr>
          <p:nvPr userDrawn="1"/>
        </p:nvSpPr>
        <p:spPr bwMode="auto">
          <a:xfrm>
            <a:off x="7959582" y="893277"/>
            <a:ext cx="204841" cy="346472"/>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1" name="Freeform 143"/>
          <p:cNvSpPr>
            <a:spLocks noEditPoints="1"/>
          </p:cNvSpPr>
          <p:nvPr userDrawn="1"/>
        </p:nvSpPr>
        <p:spPr bwMode="auto">
          <a:xfrm>
            <a:off x="8400397" y="3878619"/>
            <a:ext cx="221120" cy="227399"/>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2" name="Freeform 600"/>
          <p:cNvSpPr>
            <a:spLocks/>
          </p:cNvSpPr>
          <p:nvPr userDrawn="1"/>
        </p:nvSpPr>
        <p:spPr bwMode="auto">
          <a:xfrm>
            <a:off x="8318622" y="2862007"/>
            <a:ext cx="384672" cy="180975"/>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3" name="Freeform 612"/>
          <p:cNvSpPr>
            <a:spLocks/>
          </p:cNvSpPr>
          <p:nvPr userDrawn="1"/>
        </p:nvSpPr>
        <p:spPr bwMode="auto">
          <a:xfrm>
            <a:off x="8338271" y="3323257"/>
            <a:ext cx="345372" cy="345281"/>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4" name="Freeform 616"/>
          <p:cNvSpPr>
            <a:spLocks/>
          </p:cNvSpPr>
          <p:nvPr userDrawn="1"/>
        </p:nvSpPr>
        <p:spPr bwMode="auto">
          <a:xfrm>
            <a:off x="8324577" y="2282509"/>
            <a:ext cx="372763" cy="307181"/>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5" name="Freeform 624"/>
          <p:cNvSpPr>
            <a:spLocks/>
          </p:cNvSpPr>
          <p:nvPr userDrawn="1"/>
        </p:nvSpPr>
        <p:spPr bwMode="auto">
          <a:xfrm>
            <a:off x="8338868" y="1805754"/>
            <a:ext cx="344181" cy="351235"/>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6" name="Freeform 664"/>
          <p:cNvSpPr>
            <a:spLocks noEditPoints="1"/>
          </p:cNvSpPr>
          <p:nvPr userDrawn="1"/>
        </p:nvSpPr>
        <p:spPr bwMode="auto">
          <a:xfrm>
            <a:off x="8318622" y="903984"/>
            <a:ext cx="384672" cy="325041"/>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7" name="Freeform 668"/>
          <p:cNvSpPr>
            <a:spLocks/>
          </p:cNvSpPr>
          <p:nvPr userDrawn="1"/>
        </p:nvSpPr>
        <p:spPr bwMode="auto">
          <a:xfrm>
            <a:off x="8371624" y="1361409"/>
            <a:ext cx="278679" cy="283369"/>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3" name="Freeform 9"/>
          <p:cNvSpPr>
            <a:spLocks/>
          </p:cNvSpPr>
          <p:nvPr userDrawn="1"/>
        </p:nvSpPr>
        <p:spPr bwMode="auto">
          <a:xfrm>
            <a:off x="335846" y="4393429"/>
            <a:ext cx="52312" cy="248567"/>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7" name="Freeform 13"/>
          <p:cNvSpPr>
            <a:spLocks/>
          </p:cNvSpPr>
          <p:nvPr userDrawn="1"/>
        </p:nvSpPr>
        <p:spPr bwMode="auto">
          <a:xfrm>
            <a:off x="458935" y="4393429"/>
            <a:ext cx="54363" cy="248567"/>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1" name="Freeform 17"/>
          <p:cNvSpPr>
            <a:spLocks noEditPoints="1"/>
          </p:cNvSpPr>
          <p:nvPr userDrawn="1"/>
        </p:nvSpPr>
        <p:spPr bwMode="auto">
          <a:xfrm>
            <a:off x="665738" y="4518430"/>
            <a:ext cx="131003" cy="69056"/>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5" name="Freeform 21"/>
          <p:cNvSpPr>
            <a:spLocks noEditPoints="1"/>
          </p:cNvSpPr>
          <p:nvPr userDrawn="1"/>
        </p:nvSpPr>
        <p:spPr bwMode="auto">
          <a:xfrm>
            <a:off x="932503" y="4502953"/>
            <a:ext cx="120284" cy="88106"/>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9" name="Freeform 25"/>
          <p:cNvSpPr>
            <a:spLocks/>
          </p:cNvSpPr>
          <p:nvPr userDrawn="1"/>
        </p:nvSpPr>
        <p:spPr bwMode="auto">
          <a:xfrm>
            <a:off x="1184982" y="4496999"/>
            <a:ext cx="128621" cy="110728"/>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3" name="Freeform 29"/>
          <p:cNvSpPr>
            <a:spLocks/>
          </p:cNvSpPr>
          <p:nvPr userDrawn="1"/>
        </p:nvSpPr>
        <p:spPr bwMode="auto">
          <a:xfrm>
            <a:off x="1441032" y="4487473"/>
            <a:ext cx="128621" cy="113110"/>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3" name="Group 32"/>
          <p:cNvGrpSpPr>
            <a:grpSpLocks noChangeAspect="1"/>
          </p:cNvGrpSpPr>
          <p:nvPr userDrawn="1"/>
        </p:nvGrpSpPr>
        <p:grpSpPr bwMode="auto">
          <a:xfrm>
            <a:off x="1697083" y="4511282"/>
            <a:ext cx="107184" cy="72629"/>
            <a:chOff x="1425" y="3789"/>
            <a:chExt cx="90" cy="61"/>
          </a:xfrm>
          <a:solidFill>
            <a:srgbClr val="009530"/>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62" name="Freeform 38"/>
          <p:cNvSpPr>
            <a:spLocks/>
          </p:cNvSpPr>
          <p:nvPr userDrawn="1"/>
        </p:nvSpPr>
        <p:spPr bwMode="auto">
          <a:xfrm>
            <a:off x="1938842" y="4536281"/>
            <a:ext cx="105994" cy="23813"/>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6" name="Freeform 42"/>
          <p:cNvSpPr>
            <a:spLocks/>
          </p:cNvSpPr>
          <p:nvPr userDrawn="1"/>
        </p:nvSpPr>
        <p:spPr bwMode="auto">
          <a:xfrm>
            <a:off x="2177031" y="4494610"/>
            <a:ext cx="107184" cy="108347"/>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4" name="Group 45"/>
          <p:cNvGrpSpPr>
            <a:grpSpLocks noChangeAspect="1"/>
          </p:cNvGrpSpPr>
          <p:nvPr userDrawn="1"/>
        </p:nvGrpSpPr>
        <p:grpSpPr bwMode="auto">
          <a:xfrm>
            <a:off x="2417603" y="4499370"/>
            <a:ext cx="101229" cy="98822"/>
            <a:chOff x="2030" y="3779"/>
            <a:chExt cx="85" cy="83"/>
          </a:xfrm>
          <a:solidFill>
            <a:srgbClr val="009530"/>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grpSp>
        <p:nvGrpSpPr>
          <p:cNvPr id="85" name="Group 50"/>
          <p:cNvGrpSpPr>
            <a:grpSpLocks noChangeAspect="1"/>
          </p:cNvGrpSpPr>
          <p:nvPr userDrawn="1"/>
        </p:nvGrpSpPr>
        <p:grpSpPr bwMode="auto">
          <a:xfrm>
            <a:off x="2652205" y="4495802"/>
            <a:ext cx="102420" cy="105966"/>
            <a:chOff x="2227" y="3776"/>
            <a:chExt cx="86" cy="89"/>
          </a:xfrm>
          <a:solidFill>
            <a:srgbClr val="009530"/>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81" name="Freeform 57"/>
          <p:cNvSpPr>
            <a:spLocks/>
          </p:cNvSpPr>
          <p:nvPr userDrawn="1"/>
        </p:nvSpPr>
        <p:spPr bwMode="auto">
          <a:xfrm>
            <a:off x="2892782" y="4496991"/>
            <a:ext cx="82174" cy="103584"/>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5" name="Freeform 61"/>
          <p:cNvSpPr>
            <a:spLocks/>
          </p:cNvSpPr>
          <p:nvPr userDrawn="1"/>
        </p:nvSpPr>
        <p:spPr bwMode="auto">
          <a:xfrm>
            <a:off x="3121447" y="4500571"/>
            <a:ext cx="75029" cy="97631"/>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9" name="Freeform 65"/>
          <p:cNvSpPr>
            <a:spLocks noEditPoints="1"/>
          </p:cNvSpPr>
          <p:nvPr userDrawn="1"/>
        </p:nvSpPr>
        <p:spPr bwMode="auto">
          <a:xfrm>
            <a:off x="3342955" y="4501754"/>
            <a:ext cx="82175" cy="9525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3" name="Freeform 69"/>
          <p:cNvSpPr>
            <a:spLocks/>
          </p:cNvSpPr>
          <p:nvPr userDrawn="1"/>
        </p:nvSpPr>
        <p:spPr bwMode="auto">
          <a:xfrm>
            <a:off x="3574002" y="4501754"/>
            <a:ext cx="72647" cy="9525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7" name="Freeform 73"/>
          <p:cNvSpPr>
            <a:spLocks noEditPoints="1"/>
          </p:cNvSpPr>
          <p:nvPr userDrawn="1"/>
        </p:nvSpPr>
        <p:spPr bwMode="auto">
          <a:xfrm>
            <a:off x="3796701" y="4500571"/>
            <a:ext cx="77411" cy="97631"/>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1" name="Freeform 77"/>
          <p:cNvSpPr>
            <a:spLocks/>
          </p:cNvSpPr>
          <p:nvPr userDrawn="1"/>
        </p:nvSpPr>
        <p:spPr bwMode="auto">
          <a:xfrm>
            <a:off x="4025361" y="4501754"/>
            <a:ext cx="71456" cy="94059"/>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5" name="Freeform 81"/>
          <p:cNvSpPr>
            <a:spLocks noEditPoints="1"/>
          </p:cNvSpPr>
          <p:nvPr userDrawn="1"/>
        </p:nvSpPr>
        <p:spPr bwMode="auto">
          <a:xfrm>
            <a:off x="4248068" y="4500571"/>
            <a:ext cx="77411" cy="97631"/>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9" name="Freeform 85"/>
          <p:cNvSpPr>
            <a:spLocks noEditPoints="1"/>
          </p:cNvSpPr>
          <p:nvPr userDrawn="1"/>
        </p:nvSpPr>
        <p:spPr bwMode="auto">
          <a:xfrm>
            <a:off x="4473152" y="4500571"/>
            <a:ext cx="77411" cy="97631"/>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3" name="Freeform 89"/>
          <p:cNvSpPr>
            <a:spLocks noEditPoints="1"/>
          </p:cNvSpPr>
          <p:nvPr userDrawn="1"/>
        </p:nvSpPr>
        <p:spPr bwMode="auto">
          <a:xfrm>
            <a:off x="4694672" y="4482703"/>
            <a:ext cx="88129" cy="120254"/>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7" name="Freeform 93"/>
          <p:cNvSpPr>
            <a:spLocks/>
          </p:cNvSpPr>
          <p:nvPr userDrawn="1"/>
        </p:nvSpPr>
        <p:spPr bwMode="auto">
          <a:xfrm>
            <a:off x="4920950" y="4500571"/>
            <a:ext cx="84557" cy="97631"/>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1" name="Freeform 97"/>
          <p:cNvSpPr>
            <a:spLocks noEditPoints="1"/>
          </p:cNvSpPr>
          <p:nvPr userDrawn="1"/>
        </p:nvSpPr>
        <p:spPr bwMode="auto">
          <a:xfrm>
            <a:off x="5138886" y="4498181"/>
            <a:ext cx="98847" cy="101204"/>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5" name="Freeform 101"/>
          <p:cNvSpPr>
            <a:spLocks noEditPoints="1"/>
          </p:cNvSpPr>
          <p:nvPr userDrawn="1"/>
        </p:nvSpPr>
        <p:spPr bwMode="auto">
          <a:xfrm>
            <a:off x="5369932" y="4500563"/>
            <a:ext cx="79793" cy="9525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9" name="Freeform 105"/>
          <p:cNvSpPr>
            <a:spLocks/>
          </p:cNvSpPr>
          <p:nvPr userDrawn="1"/>
        </p:nvSpPr>
        <p:spPr bwMode="auto">
          <a:xfrm>
            <a:off x="5591441" y="4500563"/>
            <a:ext cx="71456" cy="94059"/>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3" name="Freeform 109"/>
          <p:cNvSpPr>
            <a:spLocks/>
          </p:cNvSpPr>
          <p:nvPr userDrawn="1"/>
        </p:nvSpPr>
        <p:spPr bwMode="auto">
          <a:xfrm>
            <a:off x="5801051" y="4507706"/>
            <a:ext cx="84557" cy="84534"/>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7" name="Freeform 113"/>
          <p:cNvSpPr>
            <a:spLocks/>
          </p:cNvSpPr>
          <p:nvPr userDrawn="1"/>
        </p:nvSpPr>
        <p:spPr bwMode="auto">
          <a:xfrm>
            <a:off x="6020177" y="4499372"/>
            <a:ext cx="80984" cy="9525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1" name="Freeform 117"/>
          <p:cNvSpPr>
            <a:spLocks/>
          </p:cNvSpPr>
          <p:nvPr userDrawn="1"/>
        </p:nvSpPr>
        <p:spPr bwMode="auto">
          <a:xfrm>
            <a:off x="6234546" y="4500571"/>
            <a:ext cx="80984" cy="97631"/>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5" name="Freeform 121"/>
          <p:cNvSpPr>
            <a:spLocks/>
          </p:cNvSpPr>
          <p:nvPr userDrawn="1"/>
        </p:nvSpPr>
        <p:spPr bwMode="auto">
          <a:xfrm>
            <a:off x="6448919" y="4487474"/>
            <a:ext cx="72647" cy="122635"/>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9" name="Freeform 125"/>
          <p:cNvSpPr>
            <a:spLocks/>
          </p:cNvSpPr>
          <p:nvPr userDrawn="1"/>
        </p:nvSpPr>
        <p:spPr bwMode="auto">
          <a:xfrm>
            <a:off x="6647775" y="4502944"/>
            <a:ext cx="80983" cy="97631"/>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3" name="Freeform 129"/>
          <p:cNvSpPr>
            <a:spLocks noEditPoints="1"/>
          </p:cNvSpPr>
          <p:nvPr userDrawn="1"/>
        </p:nvSpPr>
        <p:spPr bwMode="auto">
          <a:xfrm>
            <a:off x="6858596" y="4501762"/>
            <a:ext cx="64310" cy="96440"/>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7" name="Freeform 133"/>
          <p:cNvSpPr>
            <a:spLocks noEditPoints="1"/>
          </p:cNvSpPr>
          <p:nvPr userDrawn="1"/>
        </p:nvSpPr>
        <p:spPr bwMode="auto">
          <a:xfrm>
            <a:off x="7056293" y="4525566"/>
            <a:ext cx="65501" cy="44054"/>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1" name="Freeform 137"/>
          <p:cNvSpPr>
            <a:spLocks/>
          </p:cNvSpPr>
          <p:nvPr userDrawn="1"/>
        </p:nvSpPr>
        <p:spPr bwMode="auto">
          <a:xfrm>
            <a:off x="7252796" y="4486275"/>
            <a:ext cx="55974" cy="123825"/>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5" name="Freeform 141"/>
          <p:cNvSpPr>
            <a:spLocks/>
          </p:cNvSpPr>
          <p:nvPr userDrawn="1"/>
        </p:nvSpPr>
        <p:spPr bwMode="auto">
          <a:xfrm>
            <a:off x="7444536" y="4485085"/>
            <a:ext cx="55974" cy="123825"/>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9" name="Freeform 145"/>
          <p:cNvSpPr>
            <a:spLocks/>
          </p:cNvSpPr>
          <p:nvPr userDrawn="1"/>
        </p:nvSpPr>
        <p:spPr bwMode="auto">
          <a:xfrm>
            <a:off x="7632709" y="4501754"/>
            <a:ext cx="41683" cy="94059"/>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3" name="Freeform 149"/>
          <p:cNvSpPr>
            <a:spLocks/>
          </p:cNvSpPr>
          <p:nvPr userDrawn="1"/>
        </p:nvSpPr>
        <p:spPr bwMode="auto">
          <a:xfrm>
            <a:off x="7816109" y="4487466"/>
            <a:ext cx="39301" cy="122634"/>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7" name="Freeform 153"/>
          <p:cNvSpPr>
            <a:spLocks/>
          </p:cNvSpPr>
          <p:nvPr userDrawn="1"/>
        </p:nvSpPr>
        <p:spPr bwMode="auto">
          <a:xfrm>
            <a:off x="7989984" y="4486275"/>
            <a:ext cx="39301" cy="123825"/>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1" name="Freeform 157"/>
          <p:cNvSpPr>
            <a:spLocks/>
          </p:cNvSpPr>
          <p:nvPr userDrawn="1"/>
        </p:nvSpPr>
        <p:spPr bwMode="auto">
          <a:xfrm>
            <a:off x="8167433" y="4494610"/>
            <a:ext cx="26201" cy="109538"/>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5" name="Freeform 161"/>
          <p:cNvSpPr>
            <a:spLocks/>
          </p:cNvSpPr>
          <p:nvPr userDrawn="1"/>
        </p:nvSpPr>
        <p:spPr bwMode="auto">
          <a:xfrm>
            <a:off x="8337739" y="4494610"/>
            <a:ext cx="30964" cy="109538"/>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9" name="Freeform 165"/>
          <p:cNvSpPr>
            <a:spLocks noEditPoints="1"/>
          </p:cNvSpPr>
          <p:nvPr userDrawn="1"/>
        </p:nvSpPr>
        <p:spPr bwMode="auto">
          <a:xfrm>
            <a:off x="8502086" y="4500563"/>
            <a:ext cx="26201" cy="9525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3" name="Freeform 169"/>
          <p:cNvSpPr>
            <a:spLocks/>
          </p:cNvSpPr>
          <p:nvPr userDrawn="1"/>
        </p:nvSpPr>
        <p:spPr bwMode="auto">
          <a:xfrm>
            <a:off x="8659290" y="4523185"/>
            <a:ext cx="55974" cy="51197"/>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4" name="Freeform 6"/>
          <p:cNvSpPr>
            <a:spLocks/>
          </p:cNvSpPr>
          <p:nvPr userDrawn="1"/>
        </p:nvSpPr>
        <p:spPr bwMode="auto">
          <a:xfrm>
            <a:off x="1371399" y="3803017"/>
            <a:ext cx="382086" cy="416087"/>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5" name="Freeform 6"/>
          <p:cNvSpPr>
            <a:spLocks/>
          </p:cNvSpPr>
          <p:nvPr userDrawn="1"/>
        </p:nvSpPr>
        <p:spPr bwMode="auto">
          <a:xfrm>
            <a:off x="5202765" y="2788784"/>
            <a:ext cx="408453" cy="2652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9530"/>
              </a:solidFill>
            </a:endParaRPr>
          </a:p>
        </p:txBody>
      </p:sp>
      <p:sp>
        <p:nvSpPr>
          <p:cNvPr id="194" name="TextBox 193"/>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srgbClr val="626469"/>
                </a:solidFill>
                <a:cs typeface="Arial" pitchFamily="34" charset="0"/>
              </a:rPr>
              <a:t>Confidential Property of Schneider Electric</a:t>
            </a:r>
          </a:p>
        </p:txBody>
      </p:sp>
    </p:spTree>
    <p:extLst>
      <p:ext uri="{BB962C8B-B14F-4D97-AF65-F5344CB8AC3E}">
        <p14:creationId xmlns:p14="http://schemas.microsoft.com/office/powerpoint/2010/main" val="42773685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Generic Pictos_White">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rgbClr val="FFFFFF"/>
                </a:solidFill>
              </a:defRPr>
            </a:lvl1pPr>
          </a:lstStyle>
          <a:p>
            <a:r>
              <a:rPr lang="en-US" dirty="0"/>
              <a:t>Generic Pictograms and symbols</a:t>
            </a:r>
            <a:endParaRPr lang="en-US" noProof="0" dirty="0"/>
          </a:p>
        </p:txBody>
      </p:sp>
      <p:sp>
        <p:nvSpPr>
          <p:cNvPr id="5" name="Freeform 171"/>
          <p:cNvSpPr>
            <a:spLocks/>
          </p:cNvSpPr>
          <p:nvPr userDrawn="1"/>
        </p:nvSpPr>
        <p:spPr bwMode="auto">
          <a:xfrm>
            <a:off x="414944" y="872441"/>
            <a:ext cx="350135" cy="388144"/>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 name="Freeform 175"/>
          <p:cNvSpPr>
            <a:spLocks/>
          </p:cNvSpPr>
          <p:nvPr userDrawn="1"/>
        </p:nvSpPr>
        <p:spPr bwMode="auto">
          <a:xfrm>
            <a:off x="438758" y="1309615"/>
            <a:ext cx="302498" cy="386954"/>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 name="Freeform 191"/>
          <p:cNvSpPr>
            <a:spLocks/>
          </p:cNvSpPr>
          <p:nvPr userDrawn="1"/>
        </p:nvSpPr>
        <p:spPr bwMode="auto">
          <a:xfrm>
            <a:off x="429231" y="1787895"/>
            <a:ext cx="321552" cy="386953"/>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 name="Freeform 195"/>
          <p:cNvSpPr>
            <a:spLocks/>
          </p:cNvSpPr>
          <p:nvPr userDrawn="1"/>
        </p:nvSpPr>
        <p:spPr bwMode="auto">
          <a:xfrm>
            <a:off x="403031" y="2247981"/>
            <a:ext cx="373954" cy="376238"/>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 name="Freeform 199"/>
          <p:cNvSpPr>
            <a:spLocks/>
          </p:cNvSpPr>
          <p:nvPr userDrawn="1"/>
        </p:nvSpPr>
        <p:spPr bwMode="auto">
          <a:xfrm>
            <a:off x="417326" y="2758430"/>
            <a:ext cx="345371" cy="388144"/>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 name="Freeform 207"/>
          <p:cNvSpPr>
            <a:spLocks/>
          </p:cNvSpPr>
          <p:nvPr userDrawn="1"/>
        </p:nvSpPr>
        <p:spPr bwMode="auto">
          <a:xfrm>
            <a:off x="413748" y="3314914"/>
            <a:ext cx="352517" cy="36195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 name="Freeform 230"/>
          <p:cNvSpPr>
            <a:spLocks/>
          </p:cNvSpPr>
          <p:nvPr userDrawn="1"/>
        </p:nvSpPr>
        <p:spPr bwMode="auto">
          <a:xfrm>
            <a:off x="395889" y="3817304"/>
            <a:ext cx="388245" cy="350044"/>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 name="Freeform 151"/>
          <p:cNvSpPr>
            <a:spLocks/>
          </p:cNvSpPr>
          <p:nvPr userDrawn="1"/>
        </p:nvSpPr>
        <p:spPr bwMode="auto">
          <a:xfrm>
            <a:off x="902595" y="873028"/>
            <a:ext cx="288206" cy="386954"/>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 name="Freeform 183"/>
          <p:cNvSpPr>
            <a:spLocks/>
          </p:cNvSpPr>
          <p:nvPr userDrawn="1"/>
        </p:nvSpPr>
        <p:spPr bwMode="auto">
          <a:xfrm>
            <a:off x="854963" y="1306044"/>
            <a:ext cx="383481" cy="394097"/>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 name="Freeform 187"/>
          <p:cNvSpPr>
            <a:spLocks/>
          </p:cNvSpPr>
          <p:nvPr userDrawn="1"/>
        </p:nvSpPr>
        <p:spPr bwMode="auto">
          <a:xfrm>
            <a:off x="855557" y="1843250"/>
            <a:ext cx="382291" cy="276225"/>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 name="Freeform 203"/>
          <p:cNvSpPr>
            <a:spLocks/>
          </p:cNvSpPr>
          <p:nvPr userDrawn="1"/>
        </p:nvSpPr>
        <p:spPr bwMode="auto">
          <a:xfrm>
            <a:off x="848406" y="3303008"/>
            <a:ext cx="396582" cy="385763"/>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6" name="Freeform 211"/>
          <p:cNvSpPr>
            <a:spLocks/>
          </p:cNvSpPr>
          <p:nvPr userDrawn="1"/>
        </p:nvSpPr>
        <p:spPr bwMode="auto">
          <a:xfrm>
            <a:off x="869254" y="2307512"/>
            <a:ext cx="354899" cy="257175"/>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7" name="Freeform 234"/>
          <p:cNvSpPr>
            <a:spLocks/>
          </p:cNvSpPr>
          <p:nvPr userDrawn="1"/>
        </p:nvSpPr>
        <p:spPr bwMode="auto">
          <a:xfrm>
            <a:off x="850194" y="3826829"/>
            <a:ext cx="393009" cy="330994"/>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8" name="Freeform 300"/>
          <p:cNvSpPr>
            <a:spLocks/>
          </p:cNvSpPr>
          <p:nvPr userDrawn="1"/>
        </p:nvSpPr>
        <p:spPr bwMode="auto">
          <a:xfrm>
            <a:off x="884134" y="2789974"/>
            <a:ext cx="325126" cy="325041"/>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 name="Freeform 179"/>
          <p:cNvSpPr>
            <a:spLocks/>
          </p:cNvSpPr>
          <p:nvPr userDrawn="1"/>
        </p:nvSpPr>
        <p:spPr bwMode="auto">
          <a:xfrm>
            <a:off x="1909465" y="870060"/>
            <a:ext cx="390627" cy="392906"/>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 name="Freeform 221"/>
          <p:cNvSpPr>
            <a:spLocks/>
          </p:cNvSpPr>
          <p:nvPr userDrawn="1"/>
        </p:nvSpPr>
        <p:spPr bwMode="auto">
          <a:xfrm>
            <a:off x="1921970" y="3335163"/>
            <a:ext cx="365617" cy="321469"/>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1" name="Freeform 267"/>
          <p:cNvSpPr>
            <a:spLocks/>
          </p:cNvSpPr>
          <p:nvPr userDrawn="1"/>
        </p:nvSpPr>
        <p:spPr bwMode="auto">
          <a:xfrm>
            <a:off x="1913637" y="1790276"/>
            <a:ext cx="382291" cy="382190"/>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2" name="Freeform 276"/>
          <p:cNvSpPr>
            <a:spLocks/>
          </p:cNvSpPr>
          <p:nvPr userDrawn="1"/>
        </p:nvSpPr>
        <p:spPr bwMode="auto">
          <a:xfrm>
            <a:off x="1921970" y="2243822"/>
            <a:ext cx="365617" cy="384572"/>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3" name="Freeform 280"/>
          <p:cNvSpPr>
            <a:spLocks noEditPoints="1"/>
          </p:cNvSpPr>
          <p:nvPr userDrawn="1"/>
        </p:nvSpPr>
        <p:spPr bwMode="auto">
          <a:xfrm>
            <a:off x="1910060" y="1322117"/>
            <a:ext cx="389436" cy="36195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4" name="Freeform 316"/>
          <p:cNvSpPr>
            <a:spLocks/>
          </p:cNvSpPr>
          <p:nvPr userDrawn="1"/>
        </p:nvSpPr>
        <p:spPr bwMode="auto">
          <a:xfrm>
            <a:off x="1907082" y="3803016"/>
            <a:ext cx="395390" cy="378619"/>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5" name="Freeform 341"/>
          <p:cNvSpPr>
            <a:spLocks/>
          </p:cNvSpPr>
          <p:nvPr userDrawn="1"/>
        </p:nvSpPr>
        <p:spPr bwMode="auto">
          <a:xfrm>
            <a:off x="1911847" y="2788791"/>
            <a:ext cx="385863" cy="327422"/>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6" name="Freeform 155"/>
          <p:cNvSpPr>
            <a:spLocks/>
          </p:cNvSpPr>
          <p:nvPr userDrawn="1"/>
        </p:nvSpPr>
        <p:spPr bwMode="auto">
          <a:xfrm>
            <a:off x="2400096" y="892673"/>
            <a:ext cx="328698" cy="347663"/>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7" name="Freeform 238"/>
          <p:cNvSpPr>
            <a:spLocks/>
          </p:cNvSpPr>
          <p:nvPr userDrawn="1"/>
        </p:nvSpPr>
        <p:spPr bwMode="auto">
          <a:xfrm>
            <a:off x="2366750" y="3317304"/>
            <a:ext cx="395390" cy="357187"/>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8" name="Freeform 284"/>
          <p:cNvSpPr>
            <a:spLocks/>
          </p:cNvSpPr>
          <p:nvPr userDrawn="1"/>
        </p:nvSpPr>
        <p:spPr bwMode="auto">
          <a:xfrm>
            <a:off x="2447735" y="1346525"/>
            <a:ext cx="233423" cy="313134"/>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9" name="Freeform 288"/>
          <p:cNvSpPr>
            <a:spLocks/>
          </p:cNvSpPr>
          <p:nvPr userDrawn="1"/>
        </p:nvSpPr>
        <p:spPr bwMode="auto">
          <a:xfrm>
            <a:off x="2389973" y="1815866"/>
            <a:ext cx="348944" cy="330993"/>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0" name="Freeform 304"/>
          <p:cNvSpPr>
            <a:spLocks noEditPoints="1"/>
          </p:cNvSpPr>
          <p:nvPr userDrawn="1"/>
        </p:nvSpPr>
        <p:spPr bwMode="auto">
          <a:xfrm>
            <a:off x="2416175" y="2249180"/>
            <a:ext cx="296543" cy="373856"/>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1" name="Freeform 337"/>
          <p:cNvSpPr>
            <a:spLocks noEditPoints="1"/>
          </p:cNvSpPr>
          <p:nvPr userDrawn="1"/>
        </p:nvSpPr>
        <p:spPr bwMode="auto">
          <a:xfrm>
            <a:off x="2376873" y="2759018"/>
            <a:ext cx="375144" cy="386954"/>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2" name="Freeform 353"/>
          <p:cNvSpPr>
            <a:spLocks/>
          </p:cNvSpPr>
          <p:nvPr userDrawn="1"/>
        </p:nvSpPr>
        <p:spPr bwMode="auto">
          <a:xfrm>
            <a:off x="2386401" y="3826233"/>
            <a:ext cx="356090" cy="332185"/>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 name="Freeform 365"/>
          <p:cNvSpPr>
            <a:spLocks/>
          </p:cNvSpPr>
          <p:nvPr userDrawn="1"/>
        </p:nvSpPr>
        <p:spPr bwMode="auto">
          <a:xfrm>
            <a:off x="3640357" y="1338785"/>
            <a:ext cx="165540" cy="332184"/>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 name="Group 214"/>
          <p:cNvGrpSpPr>
            <a:grpSpLocks noChangeAspect="1"/>
          </p:cNvGrpSpPr>
          <p:nvPr userDrawn="1"/>
        </p:nvGrpSpPr>
        <p:grpSpPr bwMode="auto">
          <a:xfrm>
            <a:off x="2877726" y="3225626"/>
            <a:ext cx="292787" cy="415283"/>
            <a:chOff x="1257" y="2375"/>
            <a:chExt cx="320" cy="454"/>
          </a:xfrm>
          <a:solidFill>
            <a:schemeClr val="bg1"/>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38" name="Freeform 259"/>
          <p:cNvSpPr>
            <a:spLocks noEditPoints="1"/>
          </p:cNvSpPr>
          <p:nvPr userDrawn="1"/>
        </p:nvSpPr>
        <p:spPr bwMode="auto">
          <a:xfrm>
            <a:off x="2826418" y="908160"/>
            <a:ext cx="395390" cy="316706"/>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9" name="Freeform 292"/>
          <p:cNvSpPr>
            <a:spLocks/>
          </p:cNvSpPr>
          <p:nvPr userDrawn="1"/>
        </p:nvSpPr>
        <p:spPr bwMode="auto">
          <a:xfrm>
            <a:off x="2829401" y="2247385"/>
            <a:ext cx="389435" cy="377429"/>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0" name="Freeform 325"/>
          <p:cNvSpPr>
            <a:spLocks/>
          </p:cNvSpPr>
          <p:nvPr userDrawn="1"/>
        </p:nvSpPr>
        <p:spPr bwMode="auto">
          <a:xfrm>
            <a:off x="2852620" y="1309022"/>
            <a:ext cx="342989" cy="388144"/>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1" name="Freeform 329"/>
          <p:cNvSpPr>
            <a:spLocks/>
          </p:cNvSpPr>
          <p:nvPr userDrawn="1"/>
        </p:nvSpPr>
        <p:spPr bwMode="auto">
          <a:xfrm>
            <a:off x="2831778" y="1824804"/>
            <a:ext cx="384672" cy="313135"/>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2" name="Freeform 381"/>
          <p:cNvSpPr>
            <a:spLocks/>
          </p:cNvSpPr>
          <p:nvPr userDrawn="1"/>
        </p:nvSpPr>
        <p:spPr bwMode="auto">
          <a:xfrm>
            <a:off x="2846670" y="2758430"/>
            <a:ext cx="354899" cy="388144"/>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3" name="Freeform 410"/>
          <p:cNvSpPr>
            <a:spLocks noEditPoints="1"/>
          </p:cNvSpPr>
          <p:nvPr userDrawn="1"/>
        </p:nvSpPr>
        <p:spPr bwMode="auto">
          <a:xfrm>
            <a:off x="2855000" y="3823852"/>
            <a:ext cx="338226" cy="336947"/>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4" name="Freeform 255"/>
          <p:cNvSpPr>
            <a:spLocks/>
          </p:cNvSpPr>
          <p:nvPr userDrawn="1"/>
        </p:nvSpPr>
        <p:spPr bwMode="auto">
          <a:xfrm>
            <a:off x="3286086" y="828983"/>
            <a:ext cx="452555" cy="475060"/>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5" name="Freeform 312"/>
          <p:cNvSpPr>
            <a:spLocks/>
          </p:cNvSpPr>
          <p:nvPr userDrawn="1"/>
        </p:nvSpPr>
        <p:spPr bwMode="auto">
          <a:xfrm>
            <a:off x="3341470" y="3325638"/>
            <a:ext cx="341799" cy="340519"/>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6" name="Freeform 333"/>
          <p:cNvSpPr>
            <a:spLocks/>
          </p:cNvSpPr>
          <p:nvPr userDrawn="1"/>
        </p:nvSpPr>
        <p:spPr bwMode="auto">
          <a:xfrm>
            <a:off x="3336701" y="2259887"/>
            <a:ext cx="351326" cy="352425"/>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7" name="Freeform 361"/>
          <p:cNvSpPr>
            <a:spLocks noEditPoints="1"/>
          </p:cNvSpPr>
          <p:nvPr userDrawn="1"/>
        </p:nvSpPr>
        <p:spPr bwMode="auto">
          <a:xfrm>
            <a:off x="3436745" y="1309617"/>
            <a:ext cx="151249" cy="386953"/>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8" name="Freeform 377"/>
          <p:cNvSpPr>
            <a:spLocks/>
          </p:cNvSpPr>
          <p:nvPr userDrawn="1"/>
        </p:nvSpPr>
        <p:spPr bwMode="auto">
          <a:xfrm>
            <a:off x="3357542" y="1786704"/>
            <a:ext cx="309643" cy="389335"/>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9" name="Freeform 393"/>
          <p:cNvSpPr>
            <a:spLocks/>
          </p:cNvSpPr>
          <p:nvPr userDrawn="1"/>
        </p:nvSpPr>
        <p:spPr bwMode="auto">
          <a:xfrm>
            <a:off x="3319432" y="3885765"/>
            <a:ext cx="385863" cy="213122"/>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0" name="Freeform 433"/>
          <p:cNvSpPr>
            <a:spLocks/>
          </p:cNvSpPr>
          <p:nvPr userDrawn="1"/>
        </p:nvSpPr>
        <p:spPr bwMode="auto">
          <a:xfrm>
            <a:off x="3400416" y="2757232"/>
            <a:ext cx="223896" cy="390525"/>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1" name="Freeform 251"/>
          <p:cNvSpPr>
            <a:spLocks/>
          </p:cNvSpPr>
          <p:nvPr userDrawn="1"/>
        </p:nvSpPr>
        <p:spPr bwMode="auto">
          <a:xfrm>
            <a:off x="3803514" y="892078"/>
            <a:ext cx="385863" cy="348854"/>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2" name="Freeform 345"/>
          <p:cNvSpPr>
            <a:spLocks/>
          </p:cNvSpPr>
          <p:nvPr userDrawn="1"/>
        </p:nvSpPr>
        <p:spPr bwMode="auto">
          <a:xfrm>
            <a:off x="3802919" y="2312275"/>
            <a:ext cx="387054" cy="24765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3" name="Freeform 349"/>
          <p:cNvSpPr>
            <a:spLocks/>
          </p:cNvSpPr>
          <p:nvPr userDrawn="1"/>
        </p:nvSpPr>
        <p:spPr bwMode="auto">
          <a:xfrm>
            <a:off x="3852938" y="3298841"/>
            <a:ext cx="287016" cy="394097"/>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4" name="Freeform 369"/>
          <p:cNvSpPr>
            <a:spLocks/>
          </p:cNvSpPr>
          <p:nvPr userDrawn="1"/>
        </p:nvSpPr>
        <p:spPr bwMode="auto">
          <a:xfrm>
            <a:off x="3939281" y="1798006"/>
            <a:ext cx="114330" cy="366713"/>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4" name="Group 54"/>
          <p:cNvGrpSpPr/>
          <p:nvPr userDrawn="1"/>
        </p:nvGrpSpPr>
        <p:grpSpPr>
          <a:xfrm>
            <a:off x="3821384" y="3817891"/>
            <a:ext cx="350135" cy="348854"/>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9" name="Line 404"/>
            <p:cNvSpPr>
              <a:spLocks noChangeShapeType="1"/>
            </p:cNvSpPr>
            <p:nvPr/>
          </p:nvSpPr>
          <p:spPr bwMode="auto">
            <a:xfrm flipH="1">
              <a:off x="5492751" y="5551488"/>
              <a:ext cx="7938"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60" name="Line 405"/>
            <p:cNvSpPr>
              <a:spLocks noChangeShapeType="1"/>
            </p:cNvSpPr>
            <p:nvPr/>
          </p:nvSpPr>
          <p:spPr bwMode="auto">
            <a:xfrm>
              <a:off x="5500688" y="5551488"/>
              <a:ext cx="57150" cy="254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61" name="Freeform 441"/>
          <p:cNvSpPr>
            <a:spLocks/>
          </p:cNvSpPr>
          <p:nvPr userDrawn="1"/>
        </p:nvSpPr>
        <p:spPr bwMode="auto">
          <a:xfrm>
            <a:off x="3888072" y="1309615"/>
            <a:ext cx="216750" cy="386954"/>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2" name="Freeform 497"/>
          <p:cNvSpPr>
            <a:spLocks noEditPoints="1"/>
          </p:cNvSpPr>
          <p:nvPr userDrawn="1"/>
        </p:nvSpPr>
        <p:spPr bwMode="auto">
          <a:xfrm>
            <a:off x="3805896" y="2829272"/>
            <a:ext cx="381099" cy="246460"/>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3" name="Freeform 263"/>
          <p:cNvSpPr>
            <a:spLocks/>
          </p:cNvSpPr>
          <p:nvPr userDrawn="1"/>
        </p:nvSpPr>
        <p:spPr bwMode="auto">
          <a:xfrm>
            <a:off x="4300703" y="870647"/>
            <a:ext cx="307261" cy="391716"/>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4" name="Freeform 357"/>
          <p:cNvSpPr>
            <a:spLocks/>
          </p:cNvSpPr>
          <p:nvPr userDrawn="1"/>
        </p:nvSpPr>
        <p:spPr bwMode="auto">
          <a:xfrm>
            <a:off x="4254251" y="3292301"/>
            <a:ext cx="400154" cy="407194"/>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5" name="Freeform 373"/>
          <p:cNvSpPr>
            <a:spLocks/>
          </p:cNvSpPr>
          <p:nvPr userDrawn="1"/>
        </p:nvSpPr>
        <p:spPr bwMode="auto">
          <a:xfrm>
            <a:off x="4314994" y="1786100"/>
            <a:ext cx="278679" cy="390525"/>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6" name="Freeform 429"/>
          <p:cNvSpPr>
            <a:spLocks/>
          </p:cNvSpPr>
          <p:nvPr userDrawn="1"/>
        </p:nvSpPr>
        <p:spPr bwMode="auto">
          <a:xfrm>
            <a:off x="4292956" y="2318236"/>
            <a:ext cx="322744" cy="235744"/>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7" name="Freeform 445"/>
          <p:cNvSpPr>
            <a:spLocks noEditPoints="1"/>
          </p:cNvSpPr>
          <p:nvPr userDrawn="1"/>
        </p:nvSpPr>
        <p:spPr bwMode="auto">
          <a:xfrm>
            <a:off x="4265564" y="1308426"/>
            <a:ext cx="377527" cy="389335"/>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8" name="Freeform 485"/>
          <p:cNvSpPr>
            <a:spLocks/>
          </p:cNvSpPr>
          <p:nvPr userDrawn="1"/>
        </p:nvSpPr>
        <p:spPr bwMode="auto">
          <a:xfrm>
            <a:off x="4261396" y="2861412"/>
            <a:ext cx="385863" cy="182166"/>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9" name="Freeform 505"/>
          <p:cNvSpPr>
            <a:spLocks/>
          </p:cNvSpPr>
          <p:nvPr userDrawn="1"/>
        </p:nvSpPr>
        <p:spPr bwMode="auto">
          <a:xfrm>
            <a:off x="4267351" y="3825035"/>
            <a:ext cx="373953" cy="334566"/>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0" name="Freeform 167"/>
          <p:cNvSpPr>
            <a:spLocks/>
          </p:cNvSpPr>
          <p:nvPr userDrawn="1"/>
        </p:nvSpPr>
        <p:spPr bwMode="auto">
          <a:xfrm>
            <a:off x="4728806" y="872441"/>
            <a:ext cx="367999" cy="388144"/>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1" name="Freeform 385"/>
          <p:cNvSpPr>
            <a:spLocks noEditPoints="1"/>
          </p:cNvSpPr>
          <p:nvPr userDrawn="1"/>
        </p:nvSpPr>
        <p:spPr bwMode="auto">
          <a:xfrm>
            <a:off x="4720469" y="3320272"/>
            <a:ext cx="384672" cy="351234"/>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2" name="Freeform 437"/>
          <p:cNvSpPr>
            <a:spLocks/>
          </p:cNvSpPr>
          <p:nvPr userDrawn="1"/>
        </p:nvSpPr>
        <p:spPr bwMode="auto">
          <a:xfrm>
            <a:off x="4757388" y="1793848"/>
            <a:ext cx="310834" cy="375047"/>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3" name="Freeform 453"/>
          <p:cNvSpPr>
            <a:spLocks/>
          </p:cNvSpPr>
          <p:nvPr userDrawn="1"/>
        </p:nvSpPr>
        <p:spPr bwMode="auto">
          <a:xfrm>
            <a:off x="4718688" y="1376292"/>
            <a:ext cx="388245" cy="253603"/>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4" name="Freeform 461"/>
          <p:cNvSpPr>
            <a:spLocks noEditPoints="1"/>
          </p:cNvSpPr>
          <p:nvPr userDrawn="1"/>
        </p:nvSpPr>
        <p:spPr bwMode="auto">
          <a:xfrm>
            <a:off x="4795502" y="2246799"/>
            <a:ext cx="234615" cy="378619"/>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5" name="Freeform 489"/>
          <p:cNvSpPr>
            <a:spLocks/>
          </p:cNvSpPr>
          <p:nvPr userDrawn="1"/>
        </p:nvSpPr>
        <p:spPr bwMode="auto">
          <a:xfrm>
            <a:off x="4718688" y="2823907"/>
            <a:ext cx="388245" cy="257175"/>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6" name="Freeform 509"/>
          <p:cNvSpPr>
            <a:spLocks/>
          </p:cNvSpPr>
          <p:nvPr userDrawn="1"/>
        </p:nvSpPr>
        <p:spPr bwMode="auto">
          <a:xfrm>
            <a:off x="4747265" y="3900648"/>
            <a:ext cx="331080" cy="183356"/>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7" name="Freeform 296"/>
          <p:cNvSpPr>
            <a:spLocks/>
          </p:cNvSpPr>
          <p:nvPr userDrawn="1"/>
        </p:nvSpPr>
        <p:spPr bwMode="auto">
          <a:xfrm>
            <a:off x="5171206" y="870647"/>
            <a:ext cx="394200" cy="391716"/>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8" name="Freeform 397"/>
          <p:cNvSpPr>
            <a:spLocks noEditPoints="1"/>
          </p:cNvSpPr>
          <p:nvPr userDrawn="1"/>
        </p:nvSpPr>
        <p:spPr bwMode="auto">
          <a:xfrm>
            <a:off x="5224203" y="3300031"/>
            <a:ext cx="288206" cy="391716"/>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9" name="Freeform 449"/>
          <p:cNvSpPr>
            <a:spLocks/>
          </p:cNvSpPr>
          <p:nvPr userDrawn="1"/>
        </p:nvSpPr>
        <p:spPr bwMode="auto">
          <a:xfrm>
            <a:off x="5267080" y="1789672"/>
            <a:ext cx="202459" cy="383381"/>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0" name="Freeform 469"/>
          <p:cNvSpPr>
            <a:spLocks/>
          </p:cNvSpPr>
          <p:nvPr userDrawn="1"/>
        </p:nvSpPr>
        <p:spPr bwMode="auto">
          <a:xfrm>
            <a:off x="5175373" y="1379864"/>
            <a:ext cx="385863" cy="246460"/>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1" name="Freeform 477"/>
          <p:cNvSpPr>
            <a:spLocks noEditPoints="1"/>
          </p:cNvSpPr>
          <p:nvPr userDrawn="1"/>
        </p:nvSpPr>
        <p:spPr bwMode="auto">
          <a:xfrm>
            <a:off x="5171800" y="2334310"/>
            <a:ext cx="393009" cy="203597"/>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1" name="Freeform 552"/>
          <p:cNvSpPr>
            <a:spLocks/>
          </p:cNvSpPr>
          <p:nvPr userDrawn="1"/>
        </p:nvSpPr>
        <p:spPr bwMode="auto">
          <a:xfrm>
            <a:off x="5239683" y="3807183"/>
            <a:ext cx="257242" cy="370285"/>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4" name="Group 319"/>
          <p:cNvGrpSpPr>
            <a:grpSpLocks noChangeAspect="1"/>
          </p:cNvGrpSpPr>
          <p:nvPr userDrawn="1"/>
        </p:nvGrpSpPr>
        <p:grpSpPr bwMode="auto">
          <a:xfrm>
            <a:off x="5724958" y="876608"/>
            <a:ext cx="200077" cy="379810"/>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95" name="Freeform 389"/>
          <p:cNvSpPr>
            <a:spLocks/>
          </p:cNvSpPr>
          <p:nvPr userDrawn="1"/>
        </p:nvSpPr>
        <p:spPr bwMode="auto">
          <a:xfrm>
            <a:off x="5663624" y="3383970"/>
            <a:ext cx="322744" cy="223838"/>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6" name="Freeform 457"/>
          <p:cNvSpPr>
            <a:spLocks noEditPoints="1"/>
          </p:cNvSpPr>
          <p:nvPr userDrawn="1"/>
        </p:nvSpPr>
        <p:spPr bwMode="auto">
          <a:xfrm>
            <a:off x="5698756" y="1803968"/>
            <a:ext cx="252478" cy="354806"/>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7" name="Freeform 465"/>
          <p:cNvSpPr>
            <a:spLocks/>
          </p:cNvSpPr>
          <p:nvPr userDrawn="1"/>
        </p:nvSpPr>
        <p:spPr bwMode="auto">
          <a:xfrm>
            <a:off x="5629683" y="1303068"/>
            <a:ext cx="390627" cy="40005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8" name="Freeform 481"/>
          <p:cNvSpPr>
            <a:spLocks/>
          </p:cNvSpPr>
          <p:nvPr userDrawn="1"/>
        </p:nvSpPr>
        <p:spPr bwMode="auto">
          <a:xfrm>
            <a:off x="5645165" y="2249776"/>
            <a:ext cx="359662" cy="372665"/>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9" name="Freeform 537"/>
          <p:cNvSpPr>
            <a:spLocks noEditPoints="1"/>
          </p:cNvSpPr>
          <p:nvPr userDrawn="1"/>
        </p:nvSpPr>
        <p:spPr bwMode="auto">
          <a:xfrm>
            <a:off x="5688638" y="2761407"/>
            <a:ext cx="272725" cy="382190"/>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0" name="Freeform 556"/>
          <p:cNvSpPr>
            <a:spLocks/>
          </p:cNvSpPr>
          <p:nvPr userDrawn="1"/>
        </p:nvSpPr>
        <p:spPr bwMode="auto">
          <a:xfrm>
            <a:off x="5652316" y="3846466"/>
            <a:ext cx="345371" cy="291704"/>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1" name="Freeform 163"/>
          <p:cNvSpPr>
            <a:spLocks/>
          </p:cNvSpPr>
          <p:nvPr userDrawn="1"/>
        </p:nvSpPr>
        <p:spPr bwMode="auto">
          <a:xfrm>
            <a:off x="6103046" y="887324"/>
            <a:ext cx="356089" cy="358378"/>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2" name="Freeform 425"/>
          <p:cNvSpPr>
            <a:spLocks/>
          </p:cNvSpPr>
          <p:nvPr userDrawn="1"/>
        </p:nvSpPr>
        <p:spPr bwMode="auto">
          <a:xfrm>
            <a:off x="6129842" y="3366706"/>
            <a:ext cx="302498" cy="258366"/>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 name="Freeform 473"/>
          <p:cNvSpPr>
            <a:spLocks/>
          </p:cNvSpPr>
          <p:nvPr userDrawn="1"/>
        </p:nvSpPr>
        <p:spPr bwMode="auto">
          <a:xfrm>
            <a:off x="6084586" y="1879573"/>
            <a:ext cx="393009" cy="203597"/>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 name="Freeform 501"/>
          <p:cNvSpPr>
            <a:spLocks/>
          </p:cNvSpPr>
          <p:nvPr userDrawn="1"/>
        </p:nvSpPr>
        <p:spPr bwMode="auto">
          <a:xfrm>
            <a:off x="6088159" y="2301568"/>
            <a:ext cx="385863" cy="269081"/>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 name="Freeform 521"/>
          <p:cNvSpPr>
            <a:spLocks/>
          </p:cNvSpPr>
          <p:nvPr userDrawn="1"/>
        </p:nvSpPr>
        <p:spPr bwMode="auto">
          <a:xfrm>
            <a:off x="6145924" y="1376292"/>
            <a:ext cx="270343" cy="253603"/>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 name="Freeform 560"/>
          <p:cNvSpPr>
            <a:spLocks/>
          </p:cNvSpPr>
          <p:nvPr userDrawn="1"/>
        </p:nvSpPr>
        <p:spPr bwMode="auto">
          <a:xfrm>
            <a:off x="6186416" y="3798841"/>
            <a:ext cx="189359" cy="386954"/>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7" name="Freeform 580"/>
          <p:cNvSpPr>
            <a:spLocks/>
          </p:cNvSpPr>
          <p:nvPr userDrawn="1"/>
        </p:nvSpPr>
        <p:spPr bwMode="auto">
          <a:xfrm>
            <a:off x="6094709" y="2766757"/>
            <a:ext cx="372763" cy="371475"/>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 name="Freeform 159"/>
          <p:cNvSpPr>
            <a:spLocks/>
          </p:cNvSpPr>
          <p:nvPr userDrawn="1"/>
        </p:nvSpPr>
        <p:spPr bwMode="auto">
          <a:xfrm>
            <a:off x="1309266" y="874219"/>
            <a:ext cx="533539" cy="38457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 name="Freeform 226"/>
          <p:cNvSpPr>
            <a:spLocks/>
          </p:cNvSpPr>
          <p:nvPr userDrawn="1"/>
        </p:nvSpPr>
        <p:spPr bwMode="auto">
          <a:xfrm>
            <a:off x="1384300" y="3301230"/>
            <a:ext cx="383481" cy="389335"/>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 name="Freeform 247"/>
          <p:cNvSpPr>
            <a:spLocks/>
          </p:cNvSpPr>
          <p:nvPr userDrawn="1"/>
        </p:nvSpPr>
        <p:spPr bwMode="auto">
          <a:xfrm>
            <a:off x="1420028" y="1789085"/>
            <a:ext cx="312025" cy="384572"/>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55" name="Group 270"/>
          <p:cNvGrpSpPr>
            <a:grpSpLocks noChangeAspect="1"/>
          </p:cNvGrpSpPr>
          <p:nvPr userDrawn="1"/>
        </p:nvGrpSpPr>
        <p:grpSpPr bwMode="auto">
          <a:xfrm>
            <a:off x="1414665" y="2262268"/>
            <a:ext cx="322744" cy="347663"/>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17" name="Freeform 308"/>
          <p:cNvSpPr>
            <a:spLocks/>
          </p:cNvSpPr>
          <p:nvPr userDrawn="1"/>
        </p:nvSpPr>
        <p:spPr bwMode="auto">
          <a:xfrm>
            <a:off x="1382508" y="2754851"/>
            <a:ext cx="387054" cy="395288"/>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 name="Freeform 636"/>
          <p:cNvSpPr>
            <a:spLocks/>
          </p:cNvSpPr>
          <p:nvPr userDrawn="1"/>
        </p:nvSpPr>
        <p:spPr bwMode="auto">
          <a:xfrm>
            <a:off x="1408114" y="1335215"/>
            <a:ext cx="335843" cy="335754"/>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 name="Freeform 147"/>
          <p:cNvSpPr>
            <a:spLocks noEditPoints="1"/>
          </p:cNvSpPr>
          <p:nvPr userDrawn="1"/>
        </p:nvSpPr>
        <p:spPr bwMode="auto">
          <a:xfrm>
            <a:off x="6551400" y="871845"/>
            <a:ext cx="369190" cy="389335"/>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0" name="Freeform 421"/>
          <p:cNvSpPr>
            <a:spLocks noEditPoints="1"/>
          </p:cNvSpPr>
          <p:nvPr userDrawn="1"/>
        </p:nvSpPr>
        <p:spPr bwMode="auto">
          <a:xfrm>
            <a:off x="6599043" y="3304207"/>
            <a:ext cx="273915" cy="383381"/>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1" name="Freeform 533"/>
          <p:cNvSpPr>
            <a:spLocks/>
          </p:cNvSpPr>
          <p:nvPr userDrawn="1"/>
        </p:nvSpPr>
        <p:spPr bwMode="auto">
          <a:xfrm>
            <a:off x="6541878" y="2314656"/>
            <a:ext cx="388245" cy="242888"/>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2" name="Freeform 568"/>
          <p:cNvSpPr>
            <a:spLocks/>
          </p:cNvSpPr>
          <p:nvPr userDrawn="1"/>
        </p:nvSpPr>
        <p:spPr bwMode="auto">
          <a:xfrm>
            <a:off x="6567483" y="3823852"/>
            <a:ext cx="337035" cy="336947"/>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3" name="Freeform 572"/>
          <p:cNvSpPr>
            <a:spLocks/>
          </p:cNvSpPr>
          <p:nvPr userDrawn="1"/>
        </p:nvSpPr>
        <p:spPr bwMode="auto">
          <a:xfrm>
            <a:off x="6563905" y="2806055"/>
            <a:ext cx="344181" cy="292894"/>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4" name="Freeform 632"/>
          <p:cNvSpPr>
            <a:spLocks/>
          </p:cNvSpPr>
          <p:nvPr userDrawn="1"/>
        </p:nvSpPr>
        <p:spPr bwMode="auto">
          <a:xfrm>
            <a:off x="6630002" y="1874810"/>
            <a:ext cx="211986" cy="213122"/>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5" name="Freeform 640"/>
          <p:cNvSpPr>
            <a:spLocks noEditPoints="1"/>
          </p:cNvSpPr>
          <p:nvPr userDrawn="1"/>
        </p:nvSpPr>
        <p:spPr bwMode="auto">
          <a:xfrm>
            <a:off x="6630596" y="1363791"/>
            <a:ext cx="210796" cy="278606"/>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2" name="Group 413"/>
          <p:cNvGrpSpPr>
            <a:grpSpLocks noChangeAspect="1"/>
          </p:cNvGrpSpPr>
          <p:nvPr userDrawn="1"/>
        </p:nvGrpSpPr>
        <p:grpSpPr bwMode="auto">
          <a:xfrm>
            <a:off x="7016427" y="3382788"/>
            <a:ext cx="342989" cy="226219"/>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8" name="Line 415"/>
            <p:cNvSpPr>
              <a:spLocks noChangeShapeType="1"/>
            </p:cNvSpPr>
            <p:nvPr/>
          </p:nvSpPr>
          <p:spPr bwMode="auto">
            <a:xfrm flipH="1" flipV="1">
              <a:off x="4232" y="3235"/>
              <a:ext cx="20" cy="19"/>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9" name="Line 416"/>
            <p:cNvSpPr>
              <a:spLocks noChangeShapeType="1"/>
            </p:cNvSpPr>
            <p:nvPr/>
          </p:nvSpPr>
          <p:spPr bwMode="auto">
            <a:xfrm flipV="1">
              <a:off x="4335" y="3192"/>
              <a:ext cx="1" cy="2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30" name="Line 417"/>
            <p:cNvSpPr>
              <a:spLocks noChangeShapeType="1"/>
            </p:cNvSpPr>
            <p:nvPr/>
          </p:nvSpPr>
          <p:spPr bwMode="auto">
            <a:xfrm flipV="1">
              <a:off x="4424" y="3235"/>
              <a:ext cx="17" cy="21"/>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31" name="Freeform 513"/>
          <p:cNvSpPr>
            <a:spLocks/>
          </p:cNvSpPr>
          <p:nvPr userDrawn="1"/>
        </p:nvSpPr>
        <p:spPr bwMode="auto">
          <a:xfrm>
            <a:off x="6997967" y="1836106"/>
            <a:ext cx="379908" cy="290513"/>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2" name="Freeform 517"/>
          <p:cNvSpPr>
            <a:spLocks noEditPoints="1"/>
          </p:cNvSpPr>
          <p:nvPr userDrawn="1"/>
        </p:nvSpPr>
        <p:spPr bwMode="auto">
          <a:xfrm>
            <a:off x="7070619" y="887315"/>
            <a:ext cx="234615" cy="358379"/>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3" name="Freeform 564"/>
          <p:cNvSpPr>
            <a:spLocks/>
          </p:cNvSpPr>
          <p:nvPr userDrawn="1"/>
        </p:nvSpPr>
        <p:spPr bwMode="auto">
          <a:xfrm>
            <a:off x="7038459" y="3871477"/>
            <a:ext cx="298924" cy="241697"/>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4" name="Freeform 584"/>
          <p:cNvSpPr>
            <a:spLocks/>
          </p:cNvSpPr>
          <p:nvPr userDrawn="1"/>
        </p:nvSpPr>
        <p:spPr bwMode="auto">
          <a:xfrm>
            <a:off x="7051564" y="2761407"/>
            <a:ext cx="272725" cy="382190"/>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5" name="Freeform 592"/>
          <p:cNvSpPr>
            <a:spLocks/>
          </p:cNvSpPr>
          <p:nvPr userDrawn="1"/>
        </p:nvSpPr>
        <p:spPr bwMode="auto">
          <a:xfrm>
            <a:off x="6994395" y="2296201"/>
            <a:ext cx="387054" cy="279797"/>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6" name="Freeform 644"/>
          <p:cNvSpPr>
            <a:spLocks/>
          </p:cNvSpPr>
          <p:nvPr userDrawn="1"/>
        </p:nvSpPr>
        <p:spPr bwMode="auto">
          <a:xfrm>
            <a:off x="7081929" y="1378672"/>
            <a:ext cx="211986" cy="248841"/>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7" name="Freeform 493"/>
          <p:cNvSpPr>
            <a:spLocks/>
          </p:cNvSpPr>
          <p:nvPr userDrawn="1"/>
        </p:nvSpPr>
        <p:spPr bwMode="auto">
          <a:xfrm>
            <a:off x="7506465" y="3302421"/>
            <a:ext cx="238187" cy="386953"/>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8" name="Freeform 529"/>
          <p:cNvSpPr>
            <a:spLocks noEditPoints="1"/>
          </p:cNvSpPr>
          <p:nvPr userDrawn="1"/>
        </p:nvSpPr>
        <p:spPr bwMode="auto">
          <a:xfrm>
            <a:off x="7483240" y="1874206"/>
            <a:ext cx="284634" cy="214313"/>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9" name="Freeform 588"/>
          <p:cNvSpPr>
            <a:spLocks/>
          </p:cNvSpPr>
          <p:nvPr userDrawn="1"/>
        </p:nvSpPr>
        <p:spPr bwMode="auto">
          <a:xfrm>
            <a:off x="7452877" y="2805459"/>
            <a:ext cx="345371" cy="294085"/>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0" name="Freeform 608"/>
          <p:cNvSpPr>
            <a:spLocks/>
          </p:cNvSpPr>
          <p:nvPr userDrawn="1"/>
        </p:nvSpPr>
        <p:spPr bwMode="auto">
          <a:xfrm>
            <a:off x="7488605" y="3800040"/>
            <a:ext cx="273915" cy="384572"/>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1" name="Freeform 628"/>
          <p:cNvSpPr>
            <a:spLocks/>
          </p:cNvSpPr>
          <p:nvPr userDrawn="1"/>
        </p:nvSpPr>
        <p:spPr bwMode="auto">
          <a:xfrm>
            <a:off x="7445726" y="2299782"/>
            <a:ext cx="359662" cy="272653"/>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2" name="Freeform 648"/>
          <p:cNvSpPr>
            <a:spLocks/>
          </p:cNvSpPr>
          <p:nvPr userDrawn="1"/>
        </p:nvSpPr>
        <p:spPr bwMode="auto">
          <a:xfrm>
            <a:off x="7510633" y="947442"/>
            <a:ext cx="229851" cy="238125"/>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3" name="Freeform 652"/>
          <p:cNvSpPr>
            <a:spLocks/>
          </p:cNvSpPr>
          <p:nvPr userDrawn="1"/>
        </p:nvSpPr>
        <p:spPr bwMode="auto">
          <a:xfrm>
            <a:off x="7467758" y="1416178"/>
            <a:ext cx="315598" cy="173831"/>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chemeClr val="bg1"/>
          </a:solidFill>
          <a:ln w="1588"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4" name="Freeform 525"/>
          <p:cNvSpPr>
            <a:spLocks/>
          </p:cNvSpPr>
          <p:nvPr userDrawn="1"/>
        </p:nvSpPr>
        <p:spPr bwMode="auto">
          <a:xfrm>
            <a:off x="7923257" y="1875406"/>
            <a:ext cx="277488" cy="211931"/>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5" name="Freeform 576"/>
          <p:cNvSpPr>
            <a:spLocks noEditPoints="1"/>
          </p:cNvSpPr>
          <p:nvPr userDrawn="1"/>
        </p:nvSpPr>
        <p:spPr bwMode="auto">
          <a:xfrm>
            <a:off x="7878603" y="3354809"/>
            <a:ext cx="366809" cy="282178"/>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6" name="Freeform 596"/>
          <p:cNvSpPr>
            <a:spLocks noEditPoints="1"/>
          </p:cNvSpPr>
          <p:nvPr userDrawn="1"/>
        </p:nvSpPr>
        <p:spPr bwMode="auto">
          <a:xfrm>
            <a:off x="7887529" y="2757828"/>
            <a:ext cx="348944" cy="389334"/>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7" name="Freeform 604"/>
          <p:cNvSpPr>
            <a:spLocks/>
          </p:cNvSpPr>
          <p:nvPr userDrawn="1"/>
        </p:nvSpPr>
        <p:spPr bwMode="auto">
          <a:xfrm>
            <a:off x="7901827" y="3898266"/>
            <a:ext cx="320361" cy="188119"/>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8" name="Freeform 620"/>
          <p:cNvSpPr>
            <a:spLocks/>
          </p:cNvSpPr>
          <p:nvPr userDrawn="1"/>
        </p:nvSpPr>
        <p:spPr bwMode="auto">
          <a:xfrm>
            <a:off x="7885154" y="2330729"/>
            <a:ext cx="353707" cy="210741"/>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9" name="Freeform 656"/>
          <p:cNvSpPr>
            <a:spLocks/>
          </p:cNvSpPr>
          <p:nvPr userDrawn="1"/>
        </p:nvSpPr>
        <p:spPr bwMode="auto">
          <a:xfrm>
            <a:off x="7869666" y="1311403"/>
            <a:ext cx="384672" cy="383381"/>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0" name="Freeform 660"/>
          <p:cNvSpPr>
            <a:spLocks/>
          </p:cNvSpPr>
          <p:nvPr userDrawn="1"/>
        </p:nvSpPr>
        <p:spPr bwMode="auto">
          <a:xfrm>
            <a:off x="7959582" y="893277"/>
            <a:ext cx="204841" cy="346472"/>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1" name="Freeform 143"/>
          <p:cNvSpPr>
            <a:spLocks noEditPoints="1"/>
          </p:cNvSpPr>
          <p:nvPr userDrawn="1"/>
        </p:nvSpPr>
        <p:spPr bwMode="auto">
          <a:xfrm>
            <a:off x="8400397" y="3878619"/>
            <a:ext cx="221120" cy="227399"/>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2" name="Freeform 600"/>
          <p:cNvSpPr>
            <a:spLocks/>
          </p:cNvSpPr>
          <p:nvPr userDrawn="1"/>
        </p:nvSpPr>
        <p:spPr bwMode="auto">
          <a:xfrm>
            <a:off x="8318622" y="2862007"/>
            <a:ext cx="384672" cy="180975"/>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3" name="Freeform 612"/>
          <p:cNvSpPr>
            <a:spLocks/>
          </p:cNvSpPr>
          <p:nvPr userDrawn="1"/>
        </p:nvSpPr>
        <p:spPr bwMode="auto">
          <a:xfrm>
            <a:off x="8338271" y="3323257"/>
            <a:ext cx="345372" cy="345281"/>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4" name="Freeform 616"/>
          <p:cNvSpPr>
            <a:spLocks/>
          </p:cNvSpPr>
          <p:nvPr userDrawn="1"/>
        </p:nvSpPr>
        <p:spPr bwMode="auto">
          <a:xfrm>
            <a:off x="8324577" y="2282509"/>
            <a:ext cx="372763" cy="307181"/>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5" name="Freeform 624"/>
          <p:cNvSpPr>
            <a:spLocks/>
          </p:cNvSpPr>
          <p:nvPr userDrawn="1"/>
        </p:nvSpPr>
        <p:spPr bwMode="auto">
          <a:xfrm>
            <a:off x="8338868" y="1805754"/>
            <a:ext cx="344181" cy="351235"/>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6" name="Freeform 664"/>
          <p:cNvSpPr>
            <a:spLocks noEditPoints="1"/>
          </p:cNvSpPr>
          <p:nvPr userDrawn="1"/>
        </p:nvSpPr>
        <p:spPr bwMode="auto">
          <a:xfrm>
            <a:off x="8318622" y="903984"/>
            <a:ext cx="384672" cy="325041"/>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7" name="Freeform 668"/>
          <p:cNvSpPr>
            <a:spLocks/>
          </p:cNvSpPr>
          <p:nvPr userDrawn="1"/>
        </p:nvSpPr>
        <p:spPr bwMode="auto">
          <a:xfrm>
            <a:off x="8371624" y="1361409"/>
            <a:ext cx="278679" cy="283369"/>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1" name="Freeform 17"/>
          <p:cNvSpPr>
            <a:spLocks noEditPoints="1"/>
          </p:cNvSpPr>
          <p:nvPr userDrawn="1"/>
        </p:nvSpPr>
        <p:spPr bwMode="auto">
          <a:xfrm>
            <a:off x="665738" y="4518430"/>
            <a:ext cx="131003" cy="69056"/>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5" name="Freeform 21"/>
          <p:cNvSpPr>
            <a:spLocks noEditPoints="1"/>
          </p:cNvSpPr>
          <p:nvPr userDrawn="1"/>
        </p:nvSpPr>
        <p:spPr bwMode="auto">
          <a:xfrm>
            <a:off x="932503" y="4502953"/>
            <a:ext cx="120284" cy="88106"/>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9" name="Freeform 25"/>
          <p:cNvSpPr>
            <a:spLocks/>
          </p:cNvSpPr>
          <p:nvPr userDrawn="1"/>
        </p:nvSpPr>
        <p:spPr bwMode="auto">
          <a:xfrm>
            <a:off x="1184982" y="4496999"/>
            <a:ext cx="128621" cy="110728"/>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3" name="Freeform 29"/>
          <p:cNvSpPr>
            <a:spLocks/>
          </p:cNvSpPr>
          <p:nvPr userDrawn="1"/>
        </p:nvSpPr>
        <p:spPr bwMode="auto">
          <a:xfrm>
            <a:off x="1441032" y="4487473"/>
            <a:ext cx="128621" cy="113110"/>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3" name="Group 32"/>
          <p:cNvGrpSpPr>
            <a:grpSpLocks noChangeAspect="1"/>
          </p:cNvGrpSpPr>
          <p:nvPr userDrawn="1"/>
        </p:nvGrpSpPr>
        <p:grpSpPr bwMode="auto">
          <a:xfrm>
            <a:off x="1697083" y="4511282"/>
            <a:ext cx="107184" cy="72629"/>
            <a:chOff x="1425" y="3789"/>
            <a:chExt cx="90" cy="61"/>
          </a:xfrm>
          <a:solidFill>
            <a:schemeClr val="bg1"/>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62" name="Freeform 38"/>
          <p:cNvSpPr>
            <a:spLocks/>
          </p:cNvSpPr>
          <p:nvPr userDrawn="1"/>
        </p:nvSpPr>
        <p:spPr bwMode="auto">
          <a:xfrm>
            <a:off x="1938842" y="4536281"/>
            <a:ext cx="105994" cy="23813"/>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6" name="Freeform 42"/>
          <p:cNvSpPr>
            <a:spLocks/>
          </p:cNvSpPr>
          <p:nvPr userDrawn="1"/>
        </p:nvSpPr>
        <p:spPr bwMode="auto">
          <a:xfrm>
            <a:off x="2177031" y="4494610"/>
            <a:ext cx="107184" cy="108347"/>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4" name="Group 45"/>
          <p:cNvGrpSpPr>
            <a:grpSpLocks noChangeAspect="1"/>
          </p:cNvGrpSpPr>
          <p:nvPr userDrawn="1"/>
        </p:nvGrpSpPr>
        <p:grpSpPr bwMode="auto">
          <a:xfrm>
            <a:off x="2417603" y="4499370"/>
            <a:ext cx="101229" cy="98822"/>
            <a:chOff x="2030" y="3779"/>
            <a:chExt cx="85" cy="83"/>
          </a:xfrm>
          <a:solidFill>
            <a:schemeClr val="bg1"/>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grpSp>
        <p:nvGrpSpPr>
          <p:cNvPr id="85" name="Group 50"/>
          <p:cNvGrpSpPr>
            <a:grpSpLocks noChangeAspect="1"/>
          </p:cNvGrpSpPr>
          <p:nvPr userDrawn="1"/>
        </p:nvGrpSpPr>
        <p:grpSpPr bwMode="auto">
          <a:xfrm>
            <a:off x="2652205" y="4495802"/>
            <a:ext cx="102420" cy="105966"/>
            <a:chOff x="2227" y="3776"/>
            <a:chExt cx="86" cy="89"/>
          </a:xfrm>
          <a:solidFill>
            <a:schemeClr val="bg1"/>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81" name="Freeform 57"/>
          <p:cNvSpPr>
            <a:spLocks/>
          </p:cNvSpPr>
          <p:nvPr userDrawn="1"/>
        </p:nvSpPr>
        <p:spPr bwMode="auto">
          <a:xfrm>
            <a:off x="2892782" y="4496991"/>
            <a:ext cx="82174" cy="103584"/>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5" name="Freeform 61"/>
          <p:cNvSpPr>
            <a:spLocks/>
          </p:cNvSpPr>
          <p:nvPr userDrawn="1"/>
        </p:nvSpPr>
        <p:spPr bwMode="auto">
          <a:xfrm>
            <a:off x="3121447" y="4500571"/>
            <a:ext cx="75029" cy="97631"/>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9" name="Freeform 65"/>
          <p:cNvSpPr>
            <a:spLocks noEditPoints="1"/>
          </p:cNvSpPr>
          <p:nvPr userDrawn="1"/>
        </p:nvSpPr>
        <p:spPr bwMode="auto">
          <a:xfrm>
            <a:off x="3342955" y="4501754"/>
            <a:ext cx="82175" cy="9525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3" name="Freeform 69"/>
          <p:cNvSpPr>
            <a:spLocks/>
          </p:cNvSpPr>
          <p:nvPr userDrawn="1"/>
        </p:nvSpPr>
        <p:spPr bwMode="auto">
          <a:xfrm>
            <a:off x="3574002" y="4501754"/>
            <a:ext cx="72647" cy="9525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7" name="Freeform 73"/>
          <p:cNvSpPr>
            <a:spLocks noEditPoints="1"/>
          </p:cNvSpPr>
          <p:nvPr userDrawn="1"/>
        </p:nvSpPr>
        <p:spPr bwMode="auto">
          <a:xfrm>
            <a:off x="3796701" y="4500571"/>
            <a:ext cx="77411" cy="97631"/>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1" name="Freeform 77"/>
          <p:cNvSpPr>
            <a:spLocks/>
          </p:cNvSpPr>
          <p:nvPr userDrawn="1"/>
        </p:nvSpPr>
        <p:spPr bwMode="auto">
          <a:xfrm>
            <a:off x="4025361" y="4501754"/>
            <a:ext cx="71456" cy="94059"/>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5" name="Freeform 81"/>
          <p:cNvSpPr>
            <a:spLocks noEditPoints="1"/>
          </p:cNvSpPr>
          <p:nvPr userDrawn="1"/>
        </p:nvSpPr>
        <p:spPr bwMode="auto">
          <a:xfrm>
            <a:off x="4248068" y="4500571"/>
            <a:ext cx="77411" cy="97631"/>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9" name="Freeform 85"/>
          <p:cNvSpPr>
            <a:spLocks noEditPoints="1"/>
          </p:cNvSpPr>
          <p:nvPr userDrawn="1"/>
        </p:nvSpPr>
        <p:spPr bwMode="auto">
          <a:xfrm>
            <a:off x="4473152" y="4500571"/>
            <a:ext cx="77411" cy="97631"/>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3" name="Freeform 89"/>
          <p:cNvSpPr>
            <a:spLocks noEditPoints="1"/>
          </p:cNvSpPr>
          <p:nvPr userDrawn="1"/>
        </p:nvSpPr>
        <p:spPr bwMode="auto">
          <a:xfrm>
            <a:off x="4694672" y="4482703"/>
            <a:ext cx="88129" cy="120254"/>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7" name="Freeform 93"/>
          <p:cNvSpPr>
            <a:spLocks/>
          </p:cNvSpPr>
          <p:nvPr userDrawn="1"/>
        </p:nvSpPr>
        <p:spPr bwMode="auto">
          <a:xfrm>
            <a:off x="4920950" y="4500571"/>
            <a:ext cx="84557" cy="97631"/>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1" name="Freeform 97"/>
          <p:cNvSpPr>
            <a:spLocks noEditPoints="1"/>
          </p:cNvSpPr>
          <p:nvPr userDrawn="1"/>
        </p:nvSpPr>
        <p:spPr bwMode="auto">
          <a:xfrm>
            <a:off x="5138886" y="4498181"/>
            <a:ext cx="98847" cy="101204"/>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5" name="Freeform 101"/>
          <p:cNvSpPr>
            <a:spLocks noEditPoints="1"/>
          </p:cNvSpPr>
          <p:nvPr userDrawn="1"/>
        </p:nvSpPr>
        <p:spPr bwMode="auto">
          <a:xfrm>
            <a:off x="5369932" y="4500563"/>
            <a:ext cx="79793" cy="9525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9" name="Freeform 105"/>
          <p:cNvSpPr>
            <a:spLocks/>
          </p:cNvSpPr>
          <p:nvPr userDrawn="1"/>
        </p:nvSpPr>
        <p:spPr bwMode="auto">
          <a:xfrm>
            <a:off x="5591441" y="4500563"/>
            <a:ext cx="71456" cy="94059"/>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3" name="Freeform 109"/>
          <p:cNvSpPr>
            <a:spLocks/>
          </p:cNvSpPr>
          <p:nvPr userDrawn="1"/>
        </p:nvSpPr>
        <p:spPr bwMode="auto">
          <a:xfrm>
            <a:off x="5801051" y="4507706"/>
            <a:ext cx="84557" cy="84534"/>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7" name="Freeform 113"/>
          <p:cNvSpPr>
            <a:spLocks/>
          </p:cNvSpPr>
          <p:nvPr userDrawn="1"/>
        </p:nvSpPr>
        <p:spPr bwMode="auto">
          <a:xfrm>
            <a:off x="6020177" y="4499372"/>
            <a:ext cx="80984" cy="9525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1" name="Freeform 117"/>
          <p:cNvSpPr>
            <a:spLocks/>
          </p:cNvSpPr>
          <p:nvPr userDrawn="1"/>
        </p:nvSpPr>
        <p:spPr bwMode="auto">
          <a:xfrm>
            <a:off x="6234546" y="4500571"/>
            <a:ext cx="80984" cy="97631"/>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5" name="Freeform 121"/>
          <p:cNvSpPr>
            <a:spLocks/>
          </p:cNvSpPr>
          <p:nvPr userDrawn="1"/>
        </p:nvSpPr>
        <p:spPr bwMode="auto">
          <a:xfrm>
            <a:off x="6448919" y="4487474"/>
            <a:ext cx="72647" cy="122635"/>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9" name="Freeform 125"/>
          <p:cNvSpPr>
            <a:spLocks/>
          </p:cNvSpPr>
          <p:nvPr userDrawn="1"/>
        </p:nvSpPr>
        <p:spPr bwMode="auto">
          <a:xfrm>
            <a:off x="6647775" y="4502944"/>
            <a:ext cx="80983" cy="97631"/>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3" name="Freeform 129"/>
          <p:cNvSpPr>
            <a:spLocks noEditPoints="1"/>
          </p:cNvSpPr>
          <p:nvPr userDrawn="1"/>
        </p:nvSpPr>
        <p:spPr bwMode="auto">
          <a:xfrm>
            <a:off x="6858596" y="4501762"/>
            <a:ext cx="64310" cy="96440"/>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7" name="Freeform 133"/>
          <p:cNvSpPr>
            <a:spLocks noEditPoints="1"/>
          </p:cNvSpPr>
          <p:nvPr userDrawn="1"/>
        </p:nvSpPr>
        <p:spPr bwMode="auto">
          <a:xfrm>
            <a:off x="7056293" y="4525566"/>
            <a:ext cx="65501" cy="44054"/>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1" name="Freeform 137"/>
          <p:cNvSpPr>
            <a:spLocks/>
          </p:cNvSpPr>
          <p:nvPr userDrawn="1"/>
        </p:nvSpPr>
        <p:spPr bwMode="auto">
          <a:xfrm>
            <a:off x="7252796" y="4486275"/>
            <a:ext cx="55974" cy="123825"/>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5" name="Freeform 141"/>
          <p:cNvSpPr>
            <a:spLocks/>
          </p:cNvSpPr>
          <p:nvPr userDrawn="1"/>
        </p:nvSpPr>
        <p:spPr bwMode="auto">
          <a:xfrm>
            <a:off x="7444536" y="4485085"/>
            <a:ext cx="55974" cy="123825"/>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9" name="Freeform 145"/>
          <p:cNvSpPr>
            <a:spLocks/>
          </p:cNvSpPr>
          <p:nvPr userDrawn="1"/>
        </p:nvSpPr>
        <p:spPr bwMode="auto">
          <a:xfrm>
            <a:off x="7632709" y="4501754"/>
            <a:ext cx="41683" cy="94059"/>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3" name="Freeform 149"/>
          <p:cNvSpPr>
            <a:spLocks/>
          </p:cNvSpPr>
          <p:nvPr userDrawn="1"/>
        </p:nvSpPr>
        <p:spPr bwMode="auto">
          <a:xfrm>
            <a:off x="7816109" y="4487466"/>
            <a:ext cx="39301" cy="122634"/>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7" name="Freeform 153"/>
          <p:cNvSpPr>
            <a:spLocks/>
          </p:cNvSpPr>
          <p:nvPr userDrawn="1"/>
        </p:nvSpPr>
        <p:spPr bwMode="auto">
          <a:xfrm>
            <a:off x="7989984" y="4486275"/>
            <a:ext cx="39301" cy="123825"/>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1" name="Freeform 157"/>
          <p:cNvSpPr>
            <a:spLocks/>
          </p:cNvSpPr>
          <p:nvPr userDrawn="1"/>
        </p:nvSpPr>
        <p:spPr bwMode="auto">
          <a:xfrm>
            <a:off x="8167433" y="4494610"/>
            <a:ext cx="26201" cy="109538"/>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5" name="Freeform 161"/>
          <p:cNvSpPr>
            <a:spLocks/>
          </p:cNvSpPr>
          <p:nvPr userDrawn="1"/>
        </p:nvSpPr>
        <p:spPr bwMode="auto">
          <a:xfrm>
            <a:off x="8337739" y="4494610"/>
            <a:ext cx="30964" cy="109538"/>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9" name="Freeform 165"/>
          <p:cNvSpPr>
            <a:spLocks noEditPoints="1"/>
          </p:cNvSpPr>
          <p:nvPr userDrawn="1"/>
        </p:nvSpPr>
        <p:spPr bwMode="auto">
          <a:xfrm>
            <a:off x="8502086" y="4500563"/>
            <a:ext cx="26201" cy="9525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3" name="Freeform 169"/>
          <p:cNvSpPr>
            <a:spLocks/>
          </p:cNvSpPr>
          <p:nvPr userDrawn="1"/>
        </p:nvSpPr>
        <p:spPr bwMode="auto">
          <a:xfrm>
            <a:off x="8659290" y="4523185"/>
            <a:ext cx="55974" cy="51197"/>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5" name="Freeform 6"/>
          <p:cNvSpPr>
            <a:spLocks/>
          </p:cNvSpPr>
          <p:nvPr userDrawn="1"/>
        </p:nvSpPr>
        <p:spPr bwMode="auto">
          <a:xfrm>
            <a:off x="1371399" y="3803017"/>
            <a:ext cx="382086" cy="416087"/>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10" name="Freeform 6"/>
          <p:cNvSpPr>
            <a:spLocks/>
          </p:cNvSpPr>
          <p:nvPr userDrawn="1"/>
        </p:nvSpPr>
        <p:spPr bwMode="auto">
          <a:xfrm>
            <a:off x="5202765" y="2788784"/>
            <a:ext cx="408453" cy="2652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9530"/>
              </a:solidFill>
            </a:endParaRPr>
          </a:p>
        </p:txBody>
      </p:sp>
      <p:sp>
        <p:nvSpPr>
          <p:cNvPr id="197" name="Freeform 9"/>
          <p:cNvSpPr>
            <a:spLocks/>
          </p:cNvSpPr>
          <p:nvPr userDrawn="1"/>
        </p:nvSpPr>
        <p:spPr bwMode="auto">
          <a:xfrm>
            <a:off x="335846" y="4393429"/>
            <a:ext cx="52312" cy="248567"/>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8" name="Freeform 13"/>
          <p:cNvSpPr>
            <a:spLocks/>
          </p:cNvSpPr>
          <p:nvPr userDrawn="1"/>
        </p:nvSpPr>
        <p:spPr bwMode="auto">
          <a:xfrm>
            <a:off x="458935" y="4393429"/>
            <a:ext cx="54363" cy="248567"/>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9" name="TextBox 198"/>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200"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1028507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80609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email"/>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5474390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5350786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4907740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email"/>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32300965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80737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26301605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5617684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2236350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14957195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18834850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0727589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email"/>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0381465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email"/>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19229202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email"/>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20261612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Instructional">
    <p:spTree>
      <p:nvGrpSpPr>
        <p:cNvPr id="1" name=""/>
        <p:cNvGrpSpPr/>
        <p:nvPr/>
      </p:nvGrpSpPr>
      <p:grpSpPr>
        <a:xfrm>
          <a:off x="0" y="0"/>
          <a:ext cx="0" cy="0"/>
          <a:chOff x="0" y="0"/>
          <a:chExt cx="0" cy="0"/>
        </a:xfrm>
      </p:grpSpPr>
      <p:cxnSp>
        <p:nvCxnSpPr>
          <p:cNvPr id="4" name="Straight Connector 3"/>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sz="quarter" idx="13"/>
          </p:nvPr>
        </p:nvSpPr>
        <p:spPr>
          <a:xfrm>
            <a:off x="3419872" y="519522"/>
            <a:ext cx="5400600" cy="4104456"/>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3"/>
          <p:cNvSpPr>
            <a:spLocks noGrp="1"/>
          </p:cNvSpPr>
          <p:nvPr>
            <p:ph type="body" sz="quarter" idx="14"/>
          </p:nvPr>
        </p:nvSpPr>
        <p:spPr>
          <a:xfrm>
            <a:off x="320040" y="1788663"/>
            <a:ext cx="2746646" cy="1566174"/>
          </a:xfrm>
          <a:prstGeom prst="rect">
            <a:avLst/>
          </a:prstGeom>
        </p:spPr>
        <p:txBody>
          <a:bodyPr anchor="ctr"/>
          <a:lstStyle>
            <a:lvl1pPr marL="0" indent="0" algn="l">
              <a:spcBef>
                <a:spcPts val="0"/>
              </a:spcBef>
              <a:defRPr sz="2400" b="1" i="0">
                <a:solidFill>
                  <a:schemeClr val="bg2"/>
                </a:solidFill>
                <a:latin typeface="Alleyn Book"/>
                <a:cs typeface="Alleyn Book"/>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5" name="Slide Number Placeholder 1"/>
          <p:cNvSpPr>
            <a:spLocks noGrp="1"/>
          </p:cNvSpPr>
          <p:nvPr>
            <p:ph type="sldNum" sz="quarter" idx="15"/>
          </p:nvPr>
        </p:nvSpPr>
        <p:spPr>
          <a:xfrm>
            <a:off x="8639175" y="4814888"/>
            <a:ext cx="396875" cy="190500"/>
          </a:xfrm>
          <a:prstGeom prst="rect">
            <a:avLst/>
          </a:prstGeom>
        </p:spPr>
        <p:txBody>
          <a:bodyPr/>
          <a:lstStyle>
            <a:lvl1pPr>
              <a:defRPr/>
            </a:lvl1pPr>
          </a:lstStyle>
          <a:p>
            <a:fld id="{4F7C78E3-4016-48E9-B14E-CEC221A0780C}" type="slidenum">
              <a:rPr lang="en-US"/>
              <a:pPr/>
              <a:t>‹#›</a:t>
            </a:fld>
            <a:endParaRPr lang="en-US"/>
          </a:p>
        </p:txBody>
      </p:sp>
    </p:spTree>
    <p:extLst>
      <p:ext uri="{BB962C8B-B14F-4D97-AF65-F5344CB8AC3E}">
        <p14:creationId xmlns:p14="http://schemas.microsoft.com/office/powerpoint/2010/main" val="230355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Transition Sky Blue">
    <p:bg>
      <p:bgPr>
        <a:solidFill>
          <a:srgbClr val="42B4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6" y="828154"/>
            <a:ext cx="8229600" cy="1811915"/>
          </a:xfrm>
          <a:prstGeom prst="rect">
            <a:avLst/>
          </a:prstGeom>
        </p:spPr>
        <p:txBody>
          <a:bodyPr lIns="68589" tIns="34295" rIns="68589" bIns="34295" anchor="b">
            <a:noAutofit/>
          </a:bodyPr>
          <a:lstStyle>
            <a:lvl1pPr>
              <a:defRPr>
                <a:solidFill>
                  <a:srgbClr val="FFFFFF"/>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452557" y="2691928"/>
            <a:ext cx="8231744" cy="1772840"/>
          </a:xfrm>
          <a:prstGeom prst="rect">
            <a:avLst/>
          </a:prstGeom>
        </p:spPr>
        <p:txBody>
          <a:bodyPr lIns="68589" tIns="34295" rIns="68589" bIns="34295">
            <a:noAutofit/>
          </a:bodyPr>
          <a:lstStyle>
            <a:lvl1pPr marL="0" indent="0" algn="ctr">
              <a:buNone/>
              <a:defRPr sz="180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195120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a:prstGeom prst="rect">
            <a:avLst/>
          </a:prstGeo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a:prstGeom prst="rect">
            <a:avLst/>
          </a:prstGeo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a:prstGeom prst="rect">
            <a:avLst/>
          </a:prstGeo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0078618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Instructional">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456129" y="196455"/>
            <a:ext cx="8230552" cy="369332"/>
          </a:xfrm>
        </p:spPr>
        <p:txBody>
          <a:bodyPr anchor="t" anchorCtr="0"/>
          <a:lstStyle>
            <a:lvl1pPr algn="l">
              <a:defRPr/>
            </a:lvl1pPr>
          </a:lstStyle>
          <a:p>
            <a:r>
              <a:rPr lang="en-US" dirty="0"/>
              <a:t>Click to edit title</a:t>
            </a:r>
          </a:p>
        </p:txBody>
      </p:sp>
      <p:sp>
        <p:nvSpPr>
          <p:cNvPr id="8" name="Picture Placeholder 7"/>
          <p:cNvSpPr>
            <a:spLocks noGrp="1"/>
          </p:cNvSpPr>
          <p:nvPr>
            <p:ph type="pic" sz="quarter" idx="13" hasCustomPrompt="1"/>
          </p:nvPr>
        </p:nvSpPr>
        <p:spPr>
          <a:xfrm>
            <a:off x="3672844" y="1133475"/>
            <a:ext cx="5013837" cy="215444"/>
          </a:xfrm>
        </p:spPr>
        <p:txBody>
          <a:bodyPr/>
          <a:lstStyle>
            <a:lvl1pPr marL="0" indent="0">
              <a:buNone/>
              <a:defRPr/>
            </a:lvl1pPr>
          </a:lstStyle>
          <a:p>
            <a:r>
              <a:rPr lang="en-US" dirty="0"/>
              <a:t>Drag picture to placeholder or click icon to add</a:t>
            </a:r>
          </a:p>
        </p:txBody>
      </p:sp>
      <p:sp>
        <p:nvSpPr>
          <p:cNvPr id="10" name="Text Placeholder 9"/>
          <p:cNvSpPr>
            <a:spLocks noGrp="1"/>
          </p:cNvSpPr>
          <p:nvPr>
            <p:ph type="body" sz="quarter" idx="14"/>
          </p:nvPr>
        </p:nvSpPr>
        <p:spPr>
          <a:xfrm>
            <a:off x="456447" y="1133475"/>
            <a:ext cx="3112275" cy="1478353"/>
          </a:xfrm>
        </p:spPr>
        <p:txBody>
          <a:bodyPr anchor="t" anchorCtr="0"/>
          <a:lstStyle>
            <a:lvl1pPr marL="0" indent="0">
              <a:buFontTx/>
              <a:buNone/>
              <a:defRPr lang="en-US" sz="1700" kern="1200" baseline="0" dirty="0" smtClean="0">
                <a:solidFill>
                  <a:srgbClr val="009530"/>
                </a:solidFill>
                <a:latin typeface="Arial" pitchFamily="34" charset="0"/>
                <a:ea typeface="+mn-ea"/>
                <a:cs typeface="Arial" pitchFamily="34" charset="0"/>
              </a:defRPr>
            </a:lvl1pPr>
            <a:lvl2pPr>
              <a:defRPr lang="en-US" sz="1500" kern="1200" dirty="0" smtClean="0">
                <a:solidFill>
                  <a:srgbClr val="626469"/>
                </a:solidFill>
                <a:latin typeface="Arial" pitchFamily="34" charset="0"/>
                <a:ea typeface="+mn-ea"/>
                <a:cs typeface="Arial" pitchFamily="34" charset="0"/>
              </a:defRPr>
            </a:lvl2pPr>
            <a:lvl3pPr>
              <a:defRPr lang="en-US" sz="1400" kern="1200" dirty="0" smtClean="0">
                <a:solidFill>
                  <a:srgbClr val="626469"/>
                </a:solidFill>
                <a:latin typeface="Arial" pitchFamily="34" charset="0"/>
                <a:ea typeface="+mn-ea"/>
                <a:cs typeface="Arial" pitchFamily="34" charset="0"/>
              </a:defRPr>
            </a:lvl3pPr>
            <a:lvl4pPr>
              <a:defRPr lang="en-US" sz="1200" kern="1200" baseline="0" dirty="0" smtClean="0">
                <a:solidFill>
                  <a:srgbClr val="626469"/>
                </a:solidFill>
                <a:latin typeface="Arial" pitchFamily="34" charset="0"/>
                <a:ea typeface="+mn-ea"/>
                <a:cs typeface="Arial" pitchFamily="34" charset="0"/>
              </a:defRPr>
            </a:lvl4pPr>
            <a:lvl5pPr>
              <a:defRPr lang="en-US" sz="1100" kern="1200" baseline="0" dirty="0" smtClean="0">
                <a:solidFill>
                  <a:srgbClr val="626469"/>
                </a:solidFill>
                <a:latin typeface="Arial" pitchFamily="34" charset="0"/>
                <a:ea typeface="+mn-ea"/>
                <a:cs typeface="Arial" pitchFamily="34" charset="0"/>
              </a:defRPr>
            </a:lvl5pPr>
          </a:lstStyle>
          <a:p>
            <a:pPr marL="169091" lvl="0" indent="-169091" algn="l" defTabSz="685891" rtl="0" eaLnBrk="1" latinLnBrk="0" hangingPunct="1">
              <a:spcBef>
                <a:spcPct val="20000"/>
              </a:spcBef>
              <a:buClr>
                <a:srgbClr val="009530"/>
              </a:buClr>
              <a:buFont typeface="Arial" pitchFamily="34" charset="0"/>
              <a:buChar char="&gt;"/>
            </a:pPr>
            <a:r>
              <a:rPr lang="en-US" dirty="0"/>
              <a:t>Click to edit Master text styles</a:t>
            </a:r>
          </a:p>
          <a:p>
            <a:pPr marL="169091" lvl="1" indent="-169091" algn="l" defTabSz="685891" rtl="0" eaLnBrk="1" latinLnBrk="0" hangingPunct="1">
              <a:spcBef>
                <a:spcPct val="20000"/>
              </a:spcBef>
              <a:buClr>
                <a:srgbClr val="009530"/>
              </a:buClr>
              <a:buFont typeface="Arial" pitchFamily="34" charset="0"/>
              <a:buChar char="&gt;"/>
            </a:pPr>
            <a:r>
              <a:rPr lang="en-US" dirty="0"/>
              <a:t>Second level</a:t>
            </a:r>
          </a:p>
          <a:p>
            <a:pPr marL="169091" lvl="2" indent="-169091" algn="l" defTabSz="685891" rtl="0" eaLnBrk="1" latinLnBrk="0" hangingPunct="1">
              <a:spcBef>
                <a:spcPct val="20000"/>
              </a:spcBef>
              <a:buClr>
                <a:srgbClr val="009530"/>
              </a:buClr>
              <a:buFont typeface="Arial" pitchFamily="34" charset="0"/>
              <a:buChar char="&gt;"/>
            </a:pPr>
            <a:r>
              <a:rPr lang="en-US" dirty="0"/>
              <a:t>Third level</a:t>
            </a:r>
          </a:p>
          <a:p>
            <a:pPr marL="169091" lvl="3" indent="-169091" algn="l" defTabSz="685891" rtl="0" eaLnBrk="1" latinLnBrk="0" hangingPunct="1">
              <a:spcBef>
                <a:spcPct val="20000"/>
              </a:spcBef>
              <a:buClr>
                <a:srgbClr val="009530"/>
              </a:buClr>
              <a:buFont typeface="Arial" pitchFamily="34" charset="0"/>
              <a:buChar char="&gt;"/>
            </a:pPr>
            <a:r>
              <a:rPr lang="en-US" dirty="0"/>
              <a:t>Fourth level</a:t>
            </a:r>
          </a:p>
          <a:p>
            <a:pPr marL="169091" lvl="4" indent="-169091" algn="l" defTabSz="685891" rtl="0" eaLnBrk="1" latinLnBrk="0" hangingPunct="1">
              <a:spcBef>
                <a:spcPct val="20000"/>
              </a:spcBef>
              <a:buClr>
                <a:srgbClr val="009530"/>
              </a:buClr>
              <a:buFont typeface="Arial" pitchFamily="34" charset="0"/>
              <a:buChar char="&gt;"/>
            </a:pPr>
            <a:r>
              <a:rPr lang="en-US" dirty="0"/>
              <a:t>Fifth level</a:t>
            </a:r>
          </a:p>
        </p:txBody>
      </p:sp>
      <p:sp>
        <p:nvSpPr>
          <p:cNvPr id="9" name="Text Placeholder 8"/>
          <p:cNvSpPr>
            <a:spLocks noGrp="1"/>
          </p:cNvSpPr>
          <p:nvPr>
            <p:ph type="body" sz="quarter" idx="15" hasCustomPrompt="1"/>
          </p:nvPr>
        </p:nvSpPr>
        <p:spPr>
          <a:xfrm>
            <a:off x="3672843" y="4057650"/>
            <a:ext cx="5013838" cy="215444"/>
          </a:xfrm>
        </p:spPr>
        <p:txBody>
          <a:bodyPr/>
          <a:lstStyle>
            <a:lvl1pPr marL="0" indent="0">
              <a:buFontTx/>
              <a:buNone/>
              <a:tabLst/>
              <a:defRPr sz="1400">
                <a:solidFill>
                  <a:srgbClr val="626469"/>
                </a:solidFill>
              </a:defRPr>
            </a:lvl1pPr>
          </a:lstStyle>
          <a:p>
            <a:pPr lvl="0"/>
            <a:r>
              <a:rPr lang="en-US" dirty="0"/>
              <a:t>Caption text</a:t>
            </a:r>
          </a:p>
        </p:txBody>
      </p:sp>
      <p:sp>
        <p:nvSpPr>
          <p:cNvPr id="12" name="TextBox 11"/>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11416664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_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a:prstGeom prst="rect">
            <a:avLst/>
          </a:prstGeo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a:prstGeom prst="rect">
            <a:avLst/>
          </a:prstGeo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a:prstGeom prst="rect">
            <a:avLst/>
          </a:prstGeo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8986692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Section Title w/ Image 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pic>
        <p:nvPicPr>
          <p:cNvPr id="13" name="Picture 12"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5217398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25" name="Text Placeholder 11"/>
          <p:cNvSpPr>
            <a:spLocks noGrp="1"/>
          </p:cNvSpPr>
          <p:nvPr>
            <p:ph type="body" sz="quarter" idx="13" hasCustomPrompt="1"/>
          </p:nvPr>
        </p:nvSpPr>
        <p:spPr>
          <a:xfrm>
            <a:off x="4791075" y="4066302"/>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9" name="Text Placeholder 2"/>
          <p:cNvSpPr>
            <a:spLocks noGrp="1"/>
          </p:cNvSpPr>
          <p:nvPr>
            <p:ph type="body" idx="16"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2"/>
          <p:cNvSpPr>
            <a:spLocks noGrp="1"/>
          </p:cNvSpPr>
          <p:nvPr>
            <p:ph sz="quarter" idx="22"/>
          </p:nvPr>
        </p:nvSpPr>
        <p:spPr>
          <a:xfrm>
            <a:off x="258057" y="1209296"/>
            <a:ext cx="4172656"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23"/>
          </p:nvPr>
        </p:nvSpPr>
        <p:spPr>
          <a:xfrm>
            <a:off x="4791075" y="1209296"/>
            <a:ext cx="4100514"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15514204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Split Page Spruce Green">
    <p:bg>
      <p:bgPr>
        <a:solidFill>
          <a:srgbClr val="009530"/>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6129" y="196454"/>
            <a:ext cx="3882448" cy="953690"/>
          </a:xfrm>
        </p:spPr>
        <p:txBody>
          <a:bodyPr anchor="t" anchorCtr="0"/>
          <a:lstStyle>
            <a:lvl1pPr algn="l">
              <a:defRPr>
                <a:solidFill>
                  <a:schemeClr val="bg1"/>
                </a:solidFill>
              </a:defRPr>
            </a:lvl1pPr>
          </a:lstStyle>
          <a:p>
            <a:r>
              <a:rPr lang="en-US" dirty="0"/>
              <a:t>Click to edit title</a:t>
            </a:r>
          </a:p>
        </p:txBody>
      </p:sp>
      <p:sp>
        <p:nvSpPr>
          <p:cNvPr id="3" name="Rectangle 2"/>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14"/>
          <p:cNvSpPr>
            <a:spLocks noGrp="1"/>
          </p:cNvSpPr>
          <p:nvPr>
            <p:ph sz="quarter" idx="12" hasCustomPrompt="1"/>
          </p:nvPr>
        </p:nvSpPr>
        <p:spPr>
          <a:xfrm>
            <a:off x="4571999" y="0"/>
            <a:ext cx="4572000" cy="5143500"/>
          </a:xfrm>
        </p:spPr>
        <p:txBody>
          <a:bodyPr lIns="274320" tIns="1691640" anchor="t" anchorCtr="0">
            <a:noAutofit/>
          </a:bodyPr>
          <a:lstStyle>
            <a:lvl1pPr>
              <a:buClr>
                <a:srgbClr val="009530"/>
              </a:buClr>
              <a:buFont typeface="Arial" pitchFamily="34" charset="0"/>
              <a:buChar char="&gt;"/>
              <a:defRPr sz="1500">
                <a:solidFill>
                  <a:srgbClr val="009530"/>
                </a:solidFill>
              </a:defRPr>
            </a:lvl1pPr>
            <a:lvl2pPr marL="346472" indent="-166688">
              <a:buClr>
                <a:srgbClr val="626469"/>
              </a:buClr>
              <a:buFont typeface="SE Rounded Medium" pitchFamily="50" charset="0"/>
              <a:buChar char="&gt;"/>
              <a:defRPr sz="1350">
                <a:solidFill>
                  <a:srgbClr val="626469"/>
                </a:solidFill>
              </a:defRPr>
            </a:lvl2pPr>
            <a:lvl3pPr marL="514350" marR="0" indent="-163116" algn="l" defTabSz="685800" rtl="0" eaLnBrk="1" fontAlgn="auto" latinLnBrk="0" hangingPunct="1">
              <a:lnSpc>
                <a:spcPct val="100000"/>
              </a:lnSpc>
              <a:spcBef>
                <a:spcPct val="20000"/>
              </a:spcBef>
              <a:spcAft>
                <a:spcPts val="0"/>
              </a:spcAft>
              <a:buClr>
                <a:srgbClr val="626469"/>
              </a:buClr>
              <a:buSzTx/>
              <a:buFont typeface="Arial" pitchFamily="34" charset="0"/>
              <a:buChar char="-"/>
              <a:tabLst/>
              <a:defRPr sz="1200">
                <a:solidFill>
                  <a:srgbClr val="626469"/>
                </a:solidFill>
              </a:defRPr>
            </a:lvl3pPr>
            <a:lvl4pPr marL="685800" indent="-171450">
              <a:buClr>
                <a:srgbClr val="626469"/>
              </a:buClr>
              <a:buFont typeface="Arial" pitchFamily="34" charset="0"/>
              <a:buChar char="-"/>
              <a:defRPr sz="1050">
                <a:solidFill>
                  <a:srgbClr val="626469"/>
                </a:solidFill>
              </a:defRPr>
            </a:lvl4pPr>
            <a:lvl5pPr>
              <a:defRPr sz="1500">
                <a:solidFill>
                  <a:schemeClr val="bg1"/>
                </a:solidFill>
              </a:defRPr>
            </a:lvl5pPr>
          </a:lstStyle>
          <a:p>
            <a:pPr lvl="0"/>
            <a:r>
              <a:rPr lang="en-US" dirty="0"/>
              <a:t>Paragraph, bullets or photography can be used here.</a:t>
            </a:r>
          </a:p>
          <a:p>
            <a:pPr lvl="1"/>
            <a:r>
              <a:rPr lang="en-US" dirty="0"/>
              <a:t>Bullet</a:t>
            </a:r>
          </a:p>
          <a:p>
            <a:pPr lvl="2"/>
            <a:r>
              <a:rPr lang="en-US" dirty="0"/>
              <a:t>Second level</a:t>
            </a:r>
          </a:p>
          <a:p>
            <a:pPr lvl="3"/>
            <a:r>
              <a:rPr lang="en-US" dirty="0"/>
              <a:t>Third level</a:t>
            </a:r>
          </a:p>
        </p:txBody>
      </p:sp>
      <p:sp>
        <p:nvSpPr>
          <p:cNvPr id="10" name="Text Placeholder 11"/>
          <p:cNvSpPr>
            <a:spLocks noGrp="1"/>
          </p:cNvSpPr>
          <p:nvPr>
            <p:ph type="body" sz="quarter" idx="15" hasCustomPrompt="1"/>
          </p:nvPr>
        </p:nvSpPr>
        <p:spPr>
          <a:xfrm>
            <a:off x="456357" y="1222772"/>
            <a:ext cx="3890556" cy="3315891"/>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9" name="TextBox 8"/>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28686688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6_Instructional">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456129" y="196455"/>
            <a:ext cx="8230552" cy="369332"/>
          </a:xfrm>
          <a:prstGeom prst="rect">
            <a:avLst/>
          </a:prstGeom>
        </p:spPr>
        <p:txBody>
          <a:bodyPr anchor="t" anchorCtr="0"/>
          <a:lstStyle>
            <a:lvl1pPr algn="l">
              <a:defRPr/>
            </a:lvl1pPr>
          </a:lstStyle>
          <a:p>
            <a:r>
              <a:rPr lang="en-US" dirty="0"/>
              <a:t>Click to edit title</a:t>
            </a:r>
          </a:p>
        </p:txBody>
      </p:sp>
      <p:sp>
        <p:nvSpPr>
          <p:cNvPr id="8" name="Picture Placeholder 7"/>
          <p:cNvSpPr>
            <a:spLocks noGrp="1"/>
          </p:cNvSpPr>
          <p:nvPr>
            <p:ph type="pic" sz="quarter" idx="13" hasCustomPrompt="1"/>
          </p:nvPr>
        </p:nvSpPr>
        <p:spPr>
          <a:xfrm>
            <a:off x="3672844" y="1133475"/>
            <a:ext cx="5013837" cy="215444"/>
          </a:xfrm>
          <a:prstGeom prst="rect">
            <a:avLst/>
          </a:prstGeom>
        </p:spPr>
        <p:txBody>
          <a:bodyPr/>
          <a:lstStyle>
            <a:lvl1pPr marL="0" indent="0">
              <a:buNone/>
              <a:defRPr/>
            </a:lvl1pPr>
          </a:lstStyle>
          <a:p>
            <a:r>
              <a:rPr lang="en-US" dirty="0"/>
              <a:t>Drag picture to placeholder or click icon to add</a:t>
            </a:r>
          </a:p>
        </p:txBody>
      </p:sp>
      <p:sp>
        <p:nvSpPr>
          <p:cNvPr id="10" name="Text Placeholder 9"/>
          <p:cNvSpPr>
            <a:spLocks noGrp="1"/>
          </p:cNvSpPr>
          <p:nvPr>
            <p:ph type="body" sz="quarter" idx="14"/>
          </p:nvPr>
        </p:nvSpPr>
        <p:spPr>
          <a:xfrm>
            <a:off x="456447" y="1133475"/>
            <a:ext cx="3112275" cy="1478353"/>
          </a:xfrm>
          <a:prstGeom prst="rect">
            <a:avLst/>
          </a:prstGeom>
        </p:spPr>
        <p:txBody>
          <a:bodyPr anchor="t" anchorCtr="0"/>
          <a:lstStyle>
            <a:lvl1pPr marL="0" indent="0">
              <a:buFontTx/>
              <a:buNone/>
              <a:defRPr lang="en-US" sz="1700" kern="1200" baseline="0" dirty="0" smtClean="0">
                <a:solidFill>
                  <a:srgbClr val="009530"/>
                </a:solidFill>
                <a:latin typeface="Arial" pitchFamily="34" charset="0"/>
                <a:ea typeface="+mn-ea"/>
                <a:cs typeface="Arial" pitchFamily="34" charset="0"/>
              </a:defRPr>
            </a:lvl1pPr>
            <a:lvl2pPr>
              <a:defRPr lang="en-US" sz="1500" kern="1200" dirty="0" smtClean="0">
                <a:solidFill>
                  <a:srgbClr val="626469"/>
                </a:solidFill>
                <a:latin typeface="Arial" pitchFamily="34" charset="0"/>
                <a:ea typeface="+mn-ea"/>
                <a:cs typeface="Arial" pitchFamily="34" charset="0"/>
              </a:defRPr>
            </a:lvl2pPr>
            <a:lvl3pPr>
              <a:defRPr lang="en-US" sz="1400" kern="1200" dirty="0" smtClean="0">
                <a:solidFill>
                  <a:srgbClr val="626469"/>
                </a:solidFill>
                <a:latin typeface="Arial" pitchFamily="34" charset="0"/>
                <a:ea typeface="+mn-ea"/>
                <a:cs typeface="Arial" pitchFamily="34" charset="0"/>
              </a:defRPr>
            </a:lvl3pPr>
            <a:lvl4pPr>
              <a:defRPr lang="en-US" sz="1200" kern="1200" baseline="0" dirty="0" smtClean="0">
                <a:solidFill>
                  <a:srgbClr val="626469"/>
                </a:solidFill>
                <a:latin typeface="Arial" pitchFamily="34" charset="0"/>
                <a:ea typeface="+mn-ea"/>
                <a:cs typeface="Arial" pitchFamily="34" charset="0"/>
              </a:defRPr>
            </a:lvl4pPr>
            <a:lvl5pPr>
              <a:defRPr lang="en-US" sz="1100" kern="1200" baseline="0" dirty="0" smtClean="0">
                <a:solidFill>
                  <a:srgbClr val="626469"/>
                </a:solidFill>
                <a:latin typeface="Arial" pitchFamily="34" charset="0"/>
                <a:ea typeface="+mn-ea"/>
                <a:cs typeface="Arial" pitchFamily="34" charset="0"/>
              </a:defRPr>
            </a:lvl5pPr>
          </a:lstStyle>
          <a:p>
            <a:pPr marL="169091" lvl="0" indent="-169091" algn="l" defTabSz="685891" rtl="0" eaLnBrk="1" latinLnBrk="0" hangingPunct="1">
              <a:spcBef>
                <a:spcPct val="20000"/>
              </a:spcBef>
              <a:buClr>
                <a:srgbClr val="009530"/>
              </a:buClr>
              <a:buFont typeface="Arial" pitchFamily="34" charset="0"/>
              <a:buChar char="&gt;"/>
            </a:pPr>
            <a:r>
              <a:rPr lang="en-US" dirty="0"/>
              <a:t>Click to edit Master text styles</a:t>
            </a:r>
          </a:p>
          <a:p>
            <a:pPr marL="169091" lvl="1" indent="-169091" algn="l" defTabSz="685891" rtl="0" eaLnBrk="1" latinLnBrk="0" hangingPunct="1">
              <a:spcBef>
                <a:spcPct val="20000"/>
              </a:spcBef>
              <a:buClr>
                <a:srgbClr val="009530"/>
              </a:buClr>
              <a:buFont typeface="Arial" pitchFamily="34" charset="0"/>
              <a:buChar char="&gt;"/>
            </a:pPr>
            <a:r>
              <a:rPr lang="en-US" dirty="0"/>
              <a:t>Second level</a:t>
            </a:r>
          </a:p>
          <a:p>
            <a:pPr marL="169091" lvl="2" indent="-169091" algn="l" defTabSz="685891" rtl="0" eaLnBrk="1" latinLnBrk="0" hangingPunct="1">
              <a:spcBef>
                <a:spcPct val="20000"/>
              </a:spcBef>
              <a:buClr>
                <a:srgbClr val="009530"/>
              </a:buClr>
              <a:buFont typeface="Arial" pitchFamily="34" charset="0"/>
              <a:buChar char="&gt;"/>
            </a:pPr>
            <a:r>
              <a:rPr lang="en-US" dirty="0"/>
              <a:t>Third level</a:t>
            </a:r>
          </a:p>
          <a:p>
            <a:pPr marL="169091" lvl="3" indent="-169091" algn="l" defTabSz="685891" rtl="0" eaLnBrk="1" latinLnBrk="0" hangingPunct="1">
              <a:spcBef>
                <a:spcPct val="20000"/>
              </a:spcBef>
              <a:buClr>
                <a:srgbClr val="009530"/>
              </a:buClr>
              <a:buFont typeface="Arial" pitchFamily="34" charset="0"/>
              <a:buChar char="&gt;"/>
            </a:pPr>
            <a:r>
              <a:rPr lang="en-US" dirty="0"/>
              <a:t>Fourth level</a:t>
            </a:r>
          </a:p>
          <a:p>
            <a:pPr marL="169091" lvl="4" indent="-169091" algn="l" defTabSz="685891" rtl="0" eaLnBrk="1" latinLnBrk="0" hangingPunct="1">
              <a:spcBef>
                <a:spcPct val="20000"/>
              </a:spcBef>
              <a:buClr>
                <a:srgbClr val="009530"/>
              </a:buClr>
              <a:buFont typeface="Arial" pitchFamily="34" charset="0"/>
              <a:buChar char="&gt;"/>
            </a:pPr>
            <a:r>
              <a:rPr lang="en-US" dirty="0"/>
              <a:t>Fifth level</a:t>
            </a:r>
          </a:p>
        </p:txBody>
      </p:sp>
      <p:sp>
        <p:nvSpPr>
          <p:cNvPr id="9" name="Text Placeholder 8"/>
          <p:cNvSpPr>
            <a:spLocks noGrp="1"/>
          </p:cNvSpPr>
          <p:nvPr>
            <p:ph type="body" sz="quarter" idx="15" hasCustomPrompt="1"/>
          </p:nvPr>
        </p:nvSpPr>
        <p:spPr>
          <a:xfrm>
            <a:off x="3672843" y="4057650"/>
            <a:ext cx="5013838" cy="215444"/>
          </a:xfrm>
          <a:prstGeom prst="rect">
            <a:avLst/>
          </a:prstGeom>
        </p:spPr>
        <p:txBody>
          <a:bodyPr/>
          <a:lstStyle>
            <a:lvl1pPr marL="0" indent="0">
              <a:buFontTx/>
              <a:buNone/>
              <a:tabLst/>
              <a:defRPr sz="1400">
                <a:solidFill>
                  <a:srgbClr val="626469"/>
                </a:solidFill>
              </a:defRPr>
            </a:lvl1pPr>
          </a:lstStyle>
          <a:p>
            <a:pPr lvl="0"/>
            <a:r>
              <a:rPr lang="en-US" dirty="0"/>
              <a:t>Caption text</a:t>
            </a:r>
          </a:p>
        </p:txBody>
      </p:sp>
      <p:sp>
        <p:nvSpPr>
          <p:cNvPr id="12" name="TextBox 11"/>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36201182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169277"/>
          </a:xfrm>
          <a:prstGeom prst="rect">
            <a:avLst/>
          </a:prstGeom>
          <a:solidFill>
            <a:srgbClr val="8E8F93">
              <a:alpha val="20000"/>
            </a:srgbClr>
          </a:solidFill>
        </p:spPr>
        <p:txBody>
          <a:bodyPr/>
          <a:lstStyle>
            <a:lvl1pPr marL="0" indent="0">
              <a:buNone/>
              <a:defRPr sz="1100">
                <a:solidFill>
                  <a:schemeClr val="accent2">
                    <a:lumMod val="60000"/>
                    <a:lumOff val="40000"/>
                  </a:schemeClr>
                </a:solidFill>
              </a:defRPr>
            </a:lvl1pPr>
          </a:lstStyle>
          <a:p>
            <a:r>
              <a:rPr lang="en-US" dirty="0"/>
              <a:t>Drag Your Image Here</a:t>
            </a:r>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dirty="0"/>
              <a:t>Click To Edit Master Title Style</a:t>
            </a:r>
          </a:p>
        </p:txBody>
      </p:sp>
      <p:sp>
        <p:nvSpPr>
          <p:cNvPr id="9" name="Subtitle 2"/>
          <p:cNvSpPr>
            <a:spLocks noGrp="1"/>
          </p:cNvSpPr>
          <p:nvPr>
            <p:ph type="subTitle" idx="1" hasCustomPrompt="1"/>
          </p:nvPr>
        </p:nvSpPr>
        <p:spPr>
          <a:xfrm>
            <a:off x="252414" y="2566267"/>
            <a:ext cx="8673872" cy="311624"/>
          </a:xfrm>
          <a:prstGeom prst="rect">
            <a:avLst/>
          </a:prstGeom>
        </p:spPr>
        <p:txBody>
          <a:bodyPr lIns="0" tIns="0" rIns="0" bIns="0">
            <a:spAutoFit/>
          </a:bodyPr>
          <a:lstStyle>
            <a:lvl1pPr marL="0" indent="0" algn="l">
              <a:buNone/>
              <a:defRPr sz="2000" baseline="0">
                <a:solidFill>
                  <a:schemeClr val="tx1">
                    <a:tint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Click to Edit Optional Subtitle</a:t>
            </a:r>
          </a:p>
        </p:txBody>
      </p:sp>
      <p:sp>
        <p:nvSpPr>
          <p:cNvPr id="11" name="Rectangle 10"/>
          <p:cNvSpPr/>
          <p:nvPr userDrawn="1"/>
        </p:nvSpPr>
        <p:spPr>
          <a:xfrm flipV="1">
            <a:off x="0" y="3711678"/>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2" name="Text Placeholder 13"/>
          <p:cNvSpPr>
            <a:spLocks noGrp="1"/>
          </p:cNvSpPr>
          <p:nvPr>
            <p:ph type="body" sz="quarter" idx="11" hasCustomPrompt="1"/>
          </p:nvPr>
        </p:nvSpPr>
        <p:spPr>
          <a:xfrm>
            <a:off x="252414" y="3954255"/>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dirty="0"/>
              <a:t>Presented by:</a:t>
            </a:r>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8" name="Footer Placeholder 4"/>
          <p:cNvSpPr>
            <a:spLocks noGrp="1"/>
          </p:cNvSpPr>
          <p:nvPr>
            <p:ph type="ftr" sz="quarter" idx="3"/>
          </p:nvPr>
        </p:nvSpPr>
        <p:spPr>
          <a:xfrm>
            <a:off x="252414"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endParaRPr lang="en-US" dirty="0"/>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2" y="4509591"/>
            <a:ext cx="1922297" cy="530004"/>
          </a:xfrm>
          <a:prstGeom prst="rect">
            <a:avLst/>
          </a:prstGeom>
        </p:spPr>
      </p:pic>
    </p:spTree>
    <p:extLst>
      <p:ext uri="{BB962C8B-B14F-4D97-AF65-F5344CB8AC3E}">
        <p14:creationId xmlns:p14="http://schemas.microsoft.com/office/powerpoint/2010/main" val="7753287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4"/>
            <a:ext cx="8229600" cy="369332"/>
          </a:xfrm>
          <a:prstGeom prst="rect">
            <a:avLst/>
          </a:prstGeom>
        </p:spPr>
        <p:txBody>
          <a:bodyPr/>
          <a:lstStyle>
            <a:lvl1pPr algn="l">
              <a:defRPr/>
            </a:lvl1pPr>
          </a:lstStyle>
          <a:p>
            <a:r>
              <a:rPr lang="en-US" noProof="0" dirty="0"/>
              <a:t>Headline</a:t>
            </a:r>
          </a:p>
        </p:txBody>
      </p:sp>
      <p:sp>
        <p:nvSpPr>
          <p:cNvPr id="3" name="Content Placeholder 2"/>
          <p:cNvSpPr>
            <a:spLocks noGrp="1"/>
          </p:cNvSpPr>
          <p:nvPr>
            <p:ph idx="1"/>
          </p:nvPr>
        </p:nvSpPr>
        <p:spPr>
          <a:xfrm>
            <a:off x="456129" y="1132285"/>
            <a:ext cx="8229600" cy="1405513"/>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Box 4"/>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98482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4381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dirty="0"/>
              <a:t>Click To Edit Master Title Style</a:t>
            </a:r>
          </a:p>
        </p:txBody>
      </p:sp>
      <p:sp>
        <p:nvSpPr>
          <p:cNvPr id="9" name="Subtitle 2"/>
          <p:cNvSpPr>
            <a:spLocks noGrp="1"/>
          </p:cNvSpPr>
          <p:nvPr>
            <p:ph type="subTitle" idx="1" hasCustomPrompt="1"/>
          </p:nvPr>
        </p:nvSpPr>
        <p:spPr>
          <a:xfrm>
            <a:off x="252414" y="2566267"/>
            <a:ext cx="8673872" cy="307777"/>
          </a:xfrm>
          <a:prstGeom prst="rect">
            <a:avLst/>
          </a:prstGeom>
        </p:spPr>
        <p:txBody>
          <a:bodyPr lIns="0" tIns="0" rIns="0" bIns="0">
            <a:sp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1" name="Rectangle 10"/>
          <p:cNvSpPr/>
          <p:nvPr userDrawn="1"/>
        </p:nvSpPr>
        <p:spPr>
          <a:xfrm flipV="1">
            <a:off x="0" y="3711677"/>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3"/>
          <p:cNvSpPr>
            <a:spLocks noGrp="1"/>
          </p:cNvSpPr>
          <p:nvPr>
            <p:ph type="body" sz="quarter" idx="11" hasCustomPrompt="1"/>
          </p:nvPr>
        </p:nvSpPr>
        <p:spPr>
          <a:xfrm>
            <a:off x="252414" y="3954254"/>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dirty="0"/>
              <a:t>Presented by:</a:t>
            </a:r>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4"/>
          <p:cNvSpPr>
            <a:spLocks noGrp="1"/>
          </p:cNvSpPr>
          <p:nvPr>
            <p:ph type="ftr" sz="quarter" idx="3"/>
          </p:nvPr>
        </p:nvSpPr>
        <p:spPr>
          <a:xfrm>
            <a:off x="252413" y="4857154"/>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endParaRPr lang="en-US" dirty="0"/>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2201" y="4509591"/>
            <a:ext cx="1922297" cy="530004"/>
          </a:xfrm>
          <a:prstGeom prst="rect">
            <a:avLst/>
          </a:prstGeom>
        </p:spPr>
      </p:pic>
    </p:spTree>
    <p:extLst>
      <p:ext uri="{BB962C8B-B14F-4D97-AF65-F5344CB8AC3E}">
        <p14:creationId xmlns:p14="http://schemas.microsoft.com/office/powerpoint/2010/main" val="16206395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6" y="230188"/>
            <a:ext cx="8633531" cy="307777"/>
          </a:xfrm>
          <a:prstGeom prst="rect">
            <a:avLst/>
          </a:prstGeom>
        </p:spPr>
        <p:txBody>
          <a:bodyPr>
            <a:spAutoFit/>
          </a:bodyPr>
          <a:lstStyle>
            <a:lvl1pPr>
              <a:defRPr sz="2000"/>
            </a:lvl1pPr>
          </a:lstStyle>
          <a:p>
            <a:r>
              <a:rPr lang="en-US" dirty="0"/>
              <a:t>Click To Edit Master Title Style</a:t>
            </a:r>
          </a:p>
        </p:txBody>
      </p:sp>
      <p:sp>
        <p:nvSpPr>
          <p:cNvPr id="20" name="Text Placeholder 11"/>
          <p:cNvSpPr>
            <a:spLocks noGrp="1"/>
          </p:cNvSpPr>
          <p:nvPr>
            <p:ph type="body" sz="quarter" idx="13" hasCustomPrompt="1"/>
          </p:nvPr>
        </p:nvSpPr>
        <p:spPr>
          <a:xfrm>
            <a:off x="252413" y="4066302"/>
            <a:ext cx="558006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3"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quarter" idx="17"/>
          </p:nvPr>
        </p:nvSpPr>
        <p:spPr>
          <a:xfrm>
            <a:off x="252412" y="1203326"/>
            <a:ext cx="5580062" cy="1405513"/>
          </a:xfrm>
          <a:prstGeom prst="rect">
            <a:avLst/>
          </a:prstGeo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132929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3382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B05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1800" y="58342"/>
            <a:ext cx="8280400" cy="1163240"/>
          </a:xfrm>
          <a:prstGeom prst="rect">
            <a:avLst/>
          </a:prstGeom>
        </p:spPr>
        <p:txBody>
          <a:bodyPr lIns="147602" tIns="73801" rIns="147602" bIns="73801"/>
          <a:lstStyle>
            <a:lvl1pPr>
              <a:defRPr sz="3699"/>
            </a:lvl1pPr>
          </a:lstStyle>
          <a:p>
            <a:r>
              <a:rPr lang="en-GB"/>
              <a:t>title</a:t>
            </a:r>
          </a:p>
        </p:txBody>
      </p:sp>
      <p:sp>
        <p:nvSpPr>
          <p:cNvPr id="8195" name="Rectangle 3"/>
          <p:cNvSpPr>
            <a:spLocks noGrp="1" noChangeArrowheads="1"/>
          </p:cNvSpPr>
          <p:nvPr>
            <p:ph type="subTitle" idx="1"/>
          </p:nvPr>
        </p:nvSpPr>
        <p:spPr>
          <a:xfrm>
            <a:off x="431801" y="1329929"/>
            <a:ext cx="4968875" cy="1241821"/>
          </a:xfrm>
          <a:prstGeom prst="rect">
            <a:avLst/>
          </a:prstGeom>
        </p:spPr>
        <p:txBody>
          <a:bodyPr lIns="147602" tIns="73801" rIns="87167" bIns="73801"/>
          <a:lstStyle>
            <a:lvl1pPr marL="0" indent="0">
              <a:buFont typeface="Arial" pitchFamily="34" charset="0"/>
              <a:buNone/>
              <a:defRPr>
                <a:solidFill>
                  <a:schemeClr val="tx1"/>
                </a:solidFill>
              </a:defRPr>
            </a:lvl1pPr>
          </a:lstStyle>
          <a:p>
            <a:r>
              <a:rPr lang="en-GB"/>
              <a:t>sub-title</a:t>
            </a:r>
          </a:p>
        </p:txBody>
      </p:sp>
      <p:pic>
        <p:nvPicPr>
          <p:cNvPr id="6" name="Picture 5"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97733" y="4746297"/>
            <a:ext cx="1842620" cy="388051"/>
          </a:xfrm>
          <a:prstGeom prst="rect">
            <a:avLst/>
          </a:prstGeom>
        </p:spPr>
      </p:pic>
    </p:spTree>
    <p:extLst>
      <p:ext uri="{BB962C8B-B14F-4D97-AF65-F5344CB8AC3E}">
        <p14:creationId xmlns:p14="http://schemas.microsoft.com/office/powerpoint/2010/main" val="909468073"/>
      </p:ext>
    </p:extLst>
  </p:cSld>
  <p:clrMapOvr>
    <a:overrideClrMapping bg1="dk2" tx1="lt1" bg2="dk1"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58341"/>
            <a:ext cx="8280400" cy="863203"/>
          </a:xfrm>
          <a:prstGeom prst="rect">
            <a:avLst/>
          </a:prstGeom>
        </p:spPr>
        <p:txBody>
          <a:bodyPr lIns="147602" tIns="73801" rIns="147602" bIns="73801"/>
          <a:lstStyle/>
          <a:p>
            <a:r>
              <a:rPr lang="en-US"/>
              <a:t>Click to edit Master title style</a:t>
            </a:r>
          </a:p>
        </p:txBody>
      </p:sp>
      <p:sp>
        <p:nvSpPr>
          <p:cNvPr id="3" name="Content Placeholder 2"/>
          <p:cNvSpPr>
            <a:spLocks noGrp="1"/>
          </p:cNvSpPr>
          <p:nvPr>
            <p:ph idx="1"/>
          </p:nvPr>
        </p:nvSpPr>
        <p:spPr>
          <a:xfrm>
            <a:off x="431800" y="1329928"/>
            <a:ext cx="8280400" cy="3394472"/>
          </a:xfrm>
          <a:prstGeom prst="rect">
            <a:avLst/>
          </a:prstGeom>
        </p:spPr>
        <p:txBody>
          <a:bodyPr lIns="147602" tIns="73801" rIns="147602" bIns="7380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955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82082" name="Rectangle 2"/>
          <p:cNvSpPr>
            <a:spLocks noChangeArrowheads="1"/>
          </p:cNvSpPr>
          <p:nvPr/>
        </p:nvSpPr>
        <p:spPr bwMode="auto">
          <a:xfrm>
            <a:off x="0" y="3543300"/>
            <a:ext cx="9144000" cy="1600200"/>
          </a:xfrm>
          <a:prstGeom prst="rect">
            <a:avLst/>
          </a:prstGeom>
          <a:solidFill>
            <a:schemeClr val="accent1"/>
          </a:solidFill>
          <a:ln w="12700" algn="ctr">
            <a:solidFill>
              <a:schemeClr val="tx1"/>
            </a:solidFill>
            <a:miter lim="800000"/>
            <a:headEnd type="none" w="sm" len="sm"/>
            <a:tailEnd type="none" w="sm" len="sm"/>
          </a:ln>
          <a:effectLst/>
        </p:spPr>
        <p:txBody>
          <a:bodyPr wrap="none" anchor="ctr"/>
          <a:lstStyle/>
          <a:p>
            <a:pPr algn="ctr">
              <a:spcBef>
                <a:spcPct val="0"/>
              </a:spcBef>
              <a:buClrTx/>
              <a:buFontTx/>
              <a:buNone/>
            </a:pPr>
            <a:endParaRPr lang="en-GB" sz="1350" i="0">
              <a:solidFill>
                <a:schemeClr val="bg2"/>
              </a:solidFill>
            </a:endParaRPr>
          </a:p>
        </p:txBody>
      </p:sp>
      <p:pic>
        <p:nvPicPr>
          <p:cNvPr id="1582106" name="Picture 26" descr="APC_by_Schneider_Electric_3C"/>
          <p:cNvPicPr>
            <a:picLocks noChangeAspect="1" noChangeArrowheads="1"/>
          </p:cNvPicPr>
          <p:nvPr/>
        </p:nvPicPr>
        <p:blipFill>
          <a:blip r:embed="rId3" cstate="print"/>
          <a:srcRect/>
          <a:stretch>
            <a:fillRect/>
          </a:stretch>
        </p:blipFill>
        <p:spPr bwMode="auto">
          <a:xfrm>
            <a:off x="8135938" y="4749404"/>
            <a:ext cx="908050" cy="326231"/>
          </a:xfrm>
          <a:prstGeom prst="rect">
            <a:avLst/>
          </a:prstGeom>
          <a:noFill/>
        </p:spPr>
      </p:pic>
      <p:sp>
        <p:nvSpPr>
          <p:cNvPr id="1582083" name="Rectangle 3"/>
          <p:cNvSpPr>
            <a:spLocks noGrp="1" noChangeArrowheads="1"/>
          </p:cNvSpPr>
          <p:nvPr>
            <p:ph type="ctrTitle"/>
          </p:nvPr>
        </p:nvSpPr>
        <p:spPr>
          <a:xfrm>
            <a:off x="431800" y="58342"/>
            <a:ext cx="8280400" cy="1163240"/>
          </a:xfrm>
        </p:spPr>
        <p:txBody>
          <a:bodyPr/>
          <a:lstStyle>
            <a:lvl1pPr>
              <a:defRPr sz="3600"/>
            </a:lvl1pPr>
          </a:lstStyle>
          <a:p>
            <a:r>
              <a:rPr lang="en-US" altLang="ja-JP"/>
              <a:t>Enter presentation title</a:t>
            </a:r>
          </a:p>
        </p:txBody>
      </p:sp>
      <p:sp>
        <p:nvSpPr>
          <p:cNvPr id="1582084" name="Rectangle 4"/>
          <p:cNvSpPr>
            <a:spLocks noGrp="1" noChangeArrowheads="1"/>
          </p:cNvSpPr>
          <p:nvPr>
            <p:ph type="subTitle" idx="1"/>
          </p:nvPr>
        </p:nvSpPr>
        <p:spPr>
          <a:xfrm>
            <a:off x="431800" y="1329928"/>
            <a:ext cx="4968875" cy="1241822"/>
          </a:xfrm>
        </p:spPr>
        <p:txBody>
          <a:bodyPr tIns="45720" rIns="54000" bIns="45720"/>
          <a:lstStyle>
            <a:lvl1pPr marL="0" indent="0">
              <a:buFont typeface="SEOptimist" charset="0"/>
              <a:buNone/>
              <a:defRPr>
                <a:solidFill>
                  <a:schemeClr val="tx1"/>
                </a:solidFill>
              </a:defRPr>
            </a:lvl1pPr>
          </a:lstStyle>
          <a:p>
            <a:r>
              <a:rPr lang="en-US" altLang="ja-JP"/>
              <a:t>Enter presentation description, presenter name, presenter title, and date</a:t>
            </a:r>
            <a:endParaRPr lang="fr-FR"/>
          </a:p>
        </p:txBody>
      </p:sp>
      <p:sp>
        <p:nvSpPr>
          <p:cNvPr id="1582107" name="Rectangle 27"/>
          <p:cNvSpPr>
            <a:spLocks noChangeArrowheads="1"/>
          </p:cNvSpPr>
          <p:nvPr/>
        </p:nvSpPr>
        <p:spPr bwMode="auto">
          <a:xfrm>
            <a:off x="152401" y="5029200"/>
            <a:ext cx="3214021" cy="92333"/>
          </a:xfrm>
          <a:prstGeom prst="rect">
            <a:avLst/>
          </a:prstGeom>
          <a:noFill/>
          <a:ln w="9525">
            <a:noFill/>
            <a:miter lim="800000"/>
            <a:headEnd/>
            <a:tailEnd/>
          </a:ln>
          <a:effectLst/>
        </p:spPr>
        <p:txBody>
          <a:bodyPr wrap="none" lIns="0" tIns="0" rIns="0" bIns="0">
            <a:spAutoFit/>
          </a:bodyPr>
          <a:lstStyle/>
          <a:p>
            <a:pPr algn="l">
              <a:spcBef>
                <a:spcPct val="0"/>
              </a:spcBef>
              <a:buClrTx/>
              <a:buFontTx/>
              <a:buNone/>
            </a:pPr>
            <a:r>
              <a:rPr lang="en-US" altLang="ja-JP" sz="600" i="0">
                <a:solidFill>
                  <a:srgbClr val="808080"/>
                </a:solidFill>
                <a:ea typeface="MS PGothic" pitchFamily="34" charset="-128"/>
              </a:rPr>
              <a:t>All content in this presentation is protected – © 2008 American Power Conversion Corporation</a:t>
            </a:r>
          </a:p>
        </p:txBody>
      </p:sp>
    </p:spTree>
    <p:extLst>
      <p:ext uri="{BB962C8B-B14F-4D97-AF65-F5344CB8AC3E}">
        <p14:creationId xmlns:p14="http://schemas.microsoft.com/office/powerpoint/2010/main" val="73124394"/>
      </p:ext>
    </p:extLst>
  </p:cSld>
  <p:clrMapOvr>
    <a:overrideClrMapping bg1="dk2" tx1="lt1" bg2="dk1" tx2="lt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641080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Tree>
    <p:extLst>
      <p:ext uri="{BB962C8B-B14F-4D97-AF65-F5344CB8AC3E}">
        <p14:creationId xmlns:p14="http://schemas.microsoft.com/office/powerpoint/2010/main" val="16015578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31800" y="1329928"/>
            <a:ext cx="4064000" cy="31277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329928"/>
            <a:ext cx="4064000" cy="31277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097000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9"/>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74206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30223486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5564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Tree>
    <p:extLst>
      <p:ext uri="{BB962C8B-B14F-4D97-AF65-F5344CB8AC3E}">
        <p14:creationId xmlns:p14="http://schemas.microsoft.com/office/powerpoint/2010/main" val="36835381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Tree>
    <p:extLst>
      <p:ext uri="{BB962C8B-B14F-4D97-AF65-F5344CB8AC3E}">
        <p14:creationId xmlns:p14="http://schemas.microsoft.com/office/powerpoint/2010/main" val="411981376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086228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42100" y="58341"/>
            <a:ext cx="2070100" cy="4399359"/>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31800" y="58341"/>
            <a:ext cx="6057900" cy="439935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753439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31800" y="58341"/>
            <a:ext cx="8280400" cy="863203"/>
          </a:xfrm>
        </p:spPr>
        <p:txBody>
          <a:bodyPr/>
          <a:lstStyle/>
          <a:p>
            <a:r>
              <a:rPr lang="zh-TW" altLang="en-US"/>
              <a:t>按一下以編輯母片標題樣式</a:t>
            </a:r>
          </a:p>
        </p:txBody>
      </p:sp>
      <p:sp>
        <p:nvSpPr>
          <p:cNvPr id="3" name="內容版面配置區 2"/>
          <p:cNvSpPr>
            <a:spLocks noGrp="1"/>
          </p:cNvSpPr>
          <p:nvPr>
            <p:ph sz="quarter" idx="1"/>
          </p:nvPr>
        </p:nvSpPr>
        <p:spPr>
          <a:xfrm>
            <a:off x="431800" y="1329929"/>
            <a:ext cx="4064000" cy="150614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329929"/>
            <a:ext cx="4064000" cy="150614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31800" y="2950369"/>
            <a:ext cx="4064000" cy="150733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2950369"/>
            <a:ext cx="4064000" cy="150733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8978496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31800" y="58341"/>
            <a:ext cx="8280400" cy="863203"/>
          </a:xfrm>
        </p:spPr>
        <p:txBody>
          <a:bodyPr/>
          <a:lstStyle/>
          <a:p>
            <a:r>
              <a:rPr lang="zh-TW" altLang="en-US"/>
              <a:t>按一下以編輯母片標題樣式</a:t>
            </a:r>
          </a:p>
        </p:txBody>
      </p:sp>
      <p:sp>
        <p:nvSpPr>
          <p:cNvPr id="3" name="內容版面配置區 2"/>
          <p:cNvSpPr>
            <a:spLocks noGrp="1"/>
          </p:cNvSpPr>
          <p:nvPr>
            <p:ph sz="half" idx="1"/>
          </p:nvPr>
        </p:nvSpPr>
        <p:spPr>
          <a:xfrm>
            <a:off x="431800" y="1329928"/>
            <a:ext cx="4064000" cy="3127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329929"/>
            <a:ext cx="4064000" cy="150614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2950369"/>
            <a:ext cx="4064000" cy="150733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610495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31800" y="58341"/>
            <a:ext cx="8280400" cy="863203"/>
          </a:xfrm>
        </p:spPr>
        <p:txBody>
          <a:bodyPr/>
          <a:lstStyle/>
          <a:p>
            <a:r>
              <a:rPr lang="zh-TW" altLang="en-US"/>
              <a:t>按一下以編輯母片標題樣式</a:t>
            </a:r>
          </a:p>
        </p:txBody>
      </p:sp>
      <p:sp>
        <p:nvSpPr>
          <p:cNvPr id="3" name="表格版面配置區 2"/>
          <p:cNvSpPr>
            <a:spLocks noGrp="1"/>
          </p:cNvSpPr>
          <p:nvPr>
            <p:ph type="tbl" idx="1"/>
          </p:nvPr>
        </p:nvSpPr>
        <p:spPr>
          <a:xfrm>
            <a:off x="431800" y="1329928"/>
            <a:ext cx="8280400" cy="3127772"/>
          </a:xfrm>
        </p:spPr>
        <p:txBody>
          <a:bodyPr/>
          <a:lstStyle/>
          <a:p>
            <a:endParaRPr lang="zh-TW" altLang="en-US"/>
          </a:p>
        </p:txBody>
      </p:sp>
    </p:spTree>
    <p:extLst>
      <p:ext uri="{BB962C8B-B14F-4D97-AF65-F5344CB8AC3E}">
        <p14:creationId xmlns:p14="http://schemas.microsoft.com/office/powerpoint/2010/main" val="317458824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a:prstGeom prst="rect">
            <a:avLst/>
          </a:prstGeo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a:prstGeom prst="rect">
            <a:avLst/>
          </a:prstGeo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224584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userDrawn="1"/>
        </p:nvSpPr>
        <p:spPr>
          <a:xfrm>
            <a:off x="8413653" y="4487320"/>
            <a:ext cx="465071" cy="3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hasCustomPrompt="1"/>
          </p:nvPr>
        </p:nvSpPr>
        <p:spPr>
          <a:xfrm>
            <a:off x="456129" y="1597832"/>
            <a:ext cx="8230552" cy="1102519"/>
          </a:xfrm>
        </p:spPr>
        <p:txBody>
          <a:bodyPr lIns="0" anchor="b" anchorCtr="0">
            <a:noAutofit/>
          </a:bodyPr>
          <a:lstStyle>
            <a:lvl1pPr algn="l">
              <a:defRPr sz="2700" b="1">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7199" y="2733493"/>
            <a:ext cx="8230552" cy="824903"/>
          </a:xfrm>
        </p:spPr>
        <p:txBody>
          <a:bodyPr lIns="0">
            <a:noAutofit/>
          </a:bodyPr>
          <a:lstStyle>
            <a:lvl1pPr marL="0" indent="0" algn="l">
              <a:buNone/>
              <a:defRPr sz="1650">
                <a:solidFill>
                  <a:srgbClr val="626469"/>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7319" y="3843441"/>
            <a:ext cx="6441296" cy="840581"/>
          </a:xfrm>
        </p:spPr>
        <p:txBody>
          <a:bodyPr>
            <a:normAutofit/>
          </a:bodyPr>
          <a:lstStyle>
            <a:lvl1pPr marL="0" indent="0">
              <a:buNone/>
              <a:defRPr sz="1200">
                <a:solidFill>
                  <a:srgbClr val="898989"/>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7268804" y="4428295"/>
            <a:ext cx="1418953" cy="423503"/>
          </a:xfrm>
          <a:prstGeom prst="rect">
            <a:avLst/>
          </a:prstGeom>
          <a:noFill/>
        </p:spPr>
      </p:pic>
    </p:spTree>
    <p:extLst>
      <p:ext uri="{BB962C8B-B14F-4D97-AF65-F5344CB8AC3E}">
        <p14:creationId xmlns:p14="http://schemas.microsoft.com/office/powerpoint/2010/main" val="171913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8413653" y="4655103"/>
            <a:ext cx="465071" cy="393389"/>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hasCustomPrompt="1"/>
          </p:nvPr>
        </p:nvSpPr>
        <p:spPr>
          <a:xfrm>
            <a:off x="450059" y="1597832"/>
            <a:ext cx="8236627" cy="1102519"/>
          </a:xfrm>
        </p:spPr>
        <p:txBody>
          <a:bodyPr lIns="0" anchor="b" anchorCtr="0">
            <a:noAutofit/>
          </a:bodyPr>
          <a:lstStyle>
            <a:lvl1pPr algn="l">
              <a:defRPr sz="2700" b="1">
                <a:solidFill>
                  <a:schemeClr val="bg1"/>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9" y="2733493"/>
            <a:ext cx="8236627" cy="824903"/>
          </a:xfrm>
        </p:spPr>
        <p:txBody>
          <a:bodyPr lIns="0">
            <a:noAutofit/>
          </a:bodyPr>
          <a:lstStyle>
            <a:lvl1pPr marL="0" indent="0" algn="l">
              <a:buNone/>
              <a:defRPr sz="1650">
                <a:solidFill>
                  <a:schemeClr val="bg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1944449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Bubbles">
    <p:bg>
      <p:bgPr>
        <a:solidFill>
          <a:srgbClr val="009530"/>
        </a:solidFill>
        <a:effectLst/>
      </p:bgPr>
    </p:bg>
    <p:spTree>
      <p:nvGrpSpPr>
        <p:cNvPr id="1" name=""/>
        <p:cNvGrpSpPr/>
        <p:nvPr/>
      </p:nvGrpSpPr>
      <p:grpSpPr>
        <a:xfrm>
          <a:off x="0" y="0"/>
          <a:ext cx="0" cy="0"/>
          <a:chOff x="0" y="0"/>
          <a:chExt cx="0" cy="0"/>
        </a:xfrm>
      </p:grpSpPr>
      <p:pic>
        <p:nvPicPr>
          <p:cNvPr id="8" name="Picture 7" descr="023611862_prevstill.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318" t="14066" r="17976" b="9228"/>
          <a:stretch/>
        </p:blipFill>
        <p:spPr>
          <a:xfrm>
            <a:off x="0" y="-15474"/>
            <a:ext cx="9144000" cy="5174447"/>
          </a:xfrm>
          <a:prstGeom prst="rect">
            <a:avLst/>
          </a:prstGeom>
        </p:spPr>
      </p:pic>
      <p:sp>
        <p:nvSpPr>
          <p:cNvPr id="2" name="Title 1"/>
          <p:cNvSpPr>
            <a:spLocks noGrp="1"/>
          </p:cNvSpPr>
          <p:nvPr>
            <p:ph type="ctrTitle" hasCustomPrompt="1"/>
          </p:nvPr>
        </p:nvSpPr>
        <p:spPr>
          <a:xfrm>
            <a:off x="450059" y="1597832"/>
            <a:ext cx="8236627" cy="1102519"/>
          </a:xfrm>
        </p:spPr>
        <p:txBody>
          <a:bodyPr lIns="0" anchor="b" anchorCtr="0">
            <a:noAutofit/>
          </a:bodyPr>
          <a:lstStyle>
            <a:lvl1pPr algn="l">
              <a:defRPr sz="2700" b="1">
                <a:solidFill>
                  <a:schemeClr val="bg1"/>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9" y="2733493"/>
            <a:ext cx="8236627" cy="824903"/>
          </a:xfrm>
        </p:spPr>
        <p:txBody>
          <a:bodyPr lIns="0">
            <a:noAutofit/>
          </a:bodyPr>
          <a:lstStyle>
            <a:lvl1pPr marL="0" indent="0" algn="l">
              <a:buNone/>
              <a:defRPr sz="1650">
                <a:solidFill>
                  <a:schemeClr val="bg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3700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City">
    <p:bg>
      <p:bgPr>
        <a:solidFill>
          <a:srgbClr val="009530"/>
        </a:solidFill>
        <a:effectLst/>
      </p:bgPr>
    </p:bg>
    <p:spTree>
      <p:nvGrpSpPr>
        <p:cNvPr id="1" name=""/>
        <p:cNvGrpSpPr/>
        <p:nvPr/>
      </p:nvGrpSpPr>
      <p:grpSpPr>
        <a:xfrm>
          <a:off x="0" y="0"/>
          <a:ext cx="0" cy="0"/>
          <a:chOff x="0" y="0"/>
          <a:chExt cx="0" cy="0"/>
        </a:xfrm>
      </p:grpSpPr>
      <p:pic>
        <p:nvPicPr>
          <p:cNvPr id="10" name="Picture 9" descr="city_369.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4003" t="1175" r="6116" b="9373"/>
          <a:stretch/>
        </p:blipFill>
        <p:spPr>
          <a:xfrm>
            <a:off x="-52932" y="-47962"/>
            <a:ext cx="9249864" cy="5239424"/>
          </a:xfrm>
          <a:prstGeom prst="rect">
            <a:avLst/>
          </a:prstGeom>
          <a:noFill/>
          <a:ln>
            <a:noFill/>
          </a:ln>
        </p:spPr>
      </p:pic>
      <p:sp>
        <p:nvSpPr>
          <p:cNvPr id="2" name="Title 1"/>
          <p:cNvSpPr>
            <a:spLocks noGrp="1"/>
          </p:cNvSpPr>
          <p:nvPr>
            <p:ph type="ctrTitle" hasCustomPrompt="1"/>
          </p:nvPr>
        </p:nvSpPr>
        <p:spPr>
          <a:xfrm>
            <a:off x="450059" y="1597832"/>
            <a:ext cx="8236627" cy="1102519"/>
          </a:xfrm>
        </p:spPr>
        <p:txBody>
          <a:bodyPr lIns="0" anchor="b" anchorCtr="0">
            <a:noAutofit/>
          </a:bodyPr>
          <a:lstStyle>
            <a:lvl1pPr algn="l">
              <a:defRPr sz="2700" b="1">
                <a:solidFill>
                  <a:srgbClr val="009530"/>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9" y="2733493"/>
            <a:ext cx="8236627" cy="824903"/>
          </a:xfrm>
        </p:spPr>
        <p:txBody>
          <a:bodyPr lIns="0">
            <a:noAutofit/>
          </a:bodyPr>
          <a:lstStyle>
            <a:lvl1pPr marL="0" indent="0" algn="l">
              <a:buNone/>
              <a:defRPr sz="1650">
                <a:solidFill>
                  <a:srgbClr val="009530"/>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3158195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Light Image">
    <p:bg>
      <p:bgPr>
        <a:solidFill>
          <a:srgbClr val="009530"/>
        </a:solidFill>
        <a:effectLst/>
      </p:bgPr>
    </p:bg>
    <p:spTree>
      <p:nvGrpSpPr>
        <p:cNvPr id="1" name=""/>
        <p:cNvGrpSpPr/>
        <p:nvPr/>
      </p:nvGrpSpPr>
      <p:grpSpPr>
        <a:xfrm>
          <a:off x="0" y="0"/>
          <a:ext cx="0" cy="0"/>
          <a:chOff x="0" y="0"/>
          <a:chExt cx="0" cy="0"/>
        </a:xfrm>
      </p:grpSpPr>
      <p:pic>
        <p:nvPicPr>
          <p:cNvPr id="8" name="Picture 7" descr="Cover_UJH1374_layers_v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5"/>
          <a:stretch/>
        </p:blipFill>
        <p:spPr>
          <a:xfrm>
            <a:off x="2" y="0"/>
            <a:ext cx="9143999" cy="5143500"/>
          </a:xfrm>
          <a:prstGeom prst="rect">
            <a:avLst/>
          </a:prstGeom>
        </p:spPr>
      </p:pic>
      <p:sp>
        <p:nvSpPr>
          <p:cNvPr id="2" name="Title 1"/>
          <p:cNvSpPr>
            <a:spLocks noGrp="1"/>
          </p:cNvSpPr>
          <p:nvPr>
            <p:ph type="ctrTitle" hasCustomPrompt="1"/>
          </p:nvPr>
        </p:nvSpPr>
        <p:spPr>
          <a:xfrm>
            <a:off x="450054" y="1597832"/>
            <a:ext cx="6156574" cy="1102519"/>
          </a:xfrm>
        </p:spPr>
        <p:txBody>
          <a:bodyPr lIns="0" anchor="b" anchorCtr="0">
            <a:noAutofit/>
          </a:bodyPr>
          <a:lstStyle>
            <a:lvl1pPr algn="l">
              <a:defRPr sz="2700" b="1">
                <a:solidFill>
                  <a:srgbClr val="FFFFFF"/>
                </a:solidFill>
                <a:latin typeface="Arial" pitchFamily="34" charset="0"/>
                <a:cs typeface="Arial" pitchFamily="34" charset="0"/>
              </a:defRPr>
            </a:lvl1pPr>
          </a:lstStyle>
          <a:p>
            <a:r>
              <a:rPr lang="en-US" noProof="0" dirty="0"/>
              <a:t>Slide Title</a:t>
            </a:r>
          </a:p>
        </p:txBody>
      </p:sp>
      <p:sp>
        <p:nvSpPr>
          <p:cNvPr id="3" name="Subtitle 2"/>
          <p:cNvSpPr>
            <a:spLocks noGrp="1"/>
          </p:cNvSpPr>
          <p:nvPr>
            <p:ph type="subTitle" idx="1" hasCustomPrompt="1"/>
          </p:nvPr>
        </p:nvSpPr>
        <p:spPr>
          <a:xfrm>
            <a:off x="450054" y="2733493"/>
            <a:ext cx="6156574" cy="824903"/>
          </a:xfrm>
        </p:spPr>
        <p:txBody>
          <a:bodyPr lIns="0">
            <a:noAutofit/>
          </a:bodyPr>
          <a:lstStyle>
            <a:lvl1pPr marL="0" indent="0" algn="l">
              <a:buNone/>
              <a:defRPr sz="1650">
                <a:solidFill>
                  <a:srgbClr val="FFFFFF"/>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Click to edit Subtitle</a:t>
            </a:r>
          </a:p>
        </p:txBody>
      </p:sp>
      <p:sp>
        <p:nvSpPr>
          <p:cNvPr id="9" name="Text Placeholder 8"/>
          <p:cNvSpPr>
            <a:spLocks noGrp="1"/>
          </p:cNvSpPr>
          <p:nvPr>
            <p:ph type="body" sz="quarter" idx="10" hasCustomPrompt="1"/>
          </p:nvPr>
        </p:nvSpPr>
        <p:spPr>
          <a:xfrm>
            <a:off x="450173" y="3843441"/>
            <a:ext cx="6441296" cy="840581"/>
          </a:xfrm>
        </p:spPr>
        <p:txBody>
          <a:bodyPr>
            <a:normAutofit/>
          </a:bodyPr>
          <a:lstStyle>
            <a:lvl1pPr marL="0" indent="0">
              <a:buNone/>
              <a:defRPr sz="1200">
                <a:solidFill>
                  <a:schemeClr val="bg1"/>
                </a:solidFill>
                <a:latin typeface="Arial" pitchFamily="34" charset="0"/>
                <a:cs typeface="Arial" pitchFamily="34" charset="0"/>
              </a:defRPr>
            </a:lvl1pPr>
          </a:lstStyle>
          <a:p>
            <a:pPr lvl="0"/>
            <a:r>
              <a:rPr lang="en-US" noProof="0"/>
              <a:t>Date</a:t>
            </a:r>
            <a:br>
              <a:rPr lang="en-US" noProof="0"/>
            </a:br>
            <a:r>
              <a:rPr lang="en-US" noProof="0"/>
              <a:t>Author</a:t>
            </a:r>
            <a:br>
              <a:rPr lang="en-US" noProof="0"/>
            </a:br>
            <a:r>
              <a:rPr lang="en-US" noProof="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Tree>
    <p:extLst>
      <p:ext uri="{BB962C8B-B14F-4D97-AF65-F5344CB8AC3E}">
        <p14:creationId xmlns:p14="http://schemas.microsoft.com/office/powerpoint/2010/main" val="4039188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5"/>
            <a:ext cx="8229600" cy="822722"/>
          </a:xfrm>
        </p:spPr>
        <p:txBody>
          <a:bodyPr/>
          <a:lstStyle>
            <a:lvl1pPr algn="l">
              <a:defRPr/>
            </a:lvl1pPr>
          </a:lstStyle>
          <a:p>
            <a:r>
              <a:rPr lang="en-US" noProof="0" dirty="0"/>
              <a:t>Headline</a:t>
            </a:r>
          </a:p>
        </p:txBody>
      </p:sp>
      <p:sp>
        <p:nvSpPr>
          <p:cNvPr id="3" name="Content Placeholder 2"/>
          <p:cNvSpPr>
            <a:spLocks noGrp="1"/>
          </p:cNvSpPr>
          <p:nvPr>
            <p:ph idx="1"/>
          </p:nvPr>
        </p:nvSpPr>
        <p:spPr>
          <a:xfrm>
            <a:off x="456129" y="1132289"/>
            <a:ext cx="8229600" cy="3487165"/>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9128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structional">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456129" y="196459"/>
            <a:ext cx="8230552" cy="832246"/>
          </a:xfrm>
        </p:spPr>
        <p:txBody>
          <a:bodyPr anchor="t" anchorCtr="0"/>
          <a:lstStyle>
            <a:lvl1pPr algn="l">
              <a:defRPr/>
            </a:lvl1pPr>
          </a:lstStyle>
          <a:p>
            <a:r>
              <a:rPr lang="en-US" dirty="0"/>
              <a:t>Click to edit title</a:t>
            </a:r>
          </a:p>
        </p:txBody>
      </p:sp>
      <p:sp>
        <p:nvSpPr>
          <p:cNvPr id="8" name="Picture Placeholder 7"/>
          <p:cNvSpPr>
            <a:spLocks noGrp="1"/>
          </p:cNvSpPr>
          <p:nvPr>
            <p:ph type="pic" sz="quarter" idx="13" hasCustomPrompt="1"/>
          </p:nvPr>
        </p:nvSpPr>
        <p:spPr>
          <a:xfrm>
            <a:off x="3672849" y="1133478"/>
            <a:ext cx="5013837" cy="2816072"/>
          </a:xfrm>
        </p:spPr>
        <p:txBody>
          <a:bodyPr/>
          <a:lstStyle>
            <a:lvl1pPr marL="0" indent="0">
              <a:buNone/>
              <a:defRPr/>
            </a:lvl1pPr>
          </a:lstStyle>
          <a:p>
            <a:r>
              <a:rPr lang="en-US" dirty="0"/>
              <a:t>Drag picture to placeholder or click icon to add</a:t>
            </a:r>
          </a:p>
        </p:txBody>
      </p:sp>
      <p:sp>
        <p:nvSpPr>
          <p:cNvPr id="10" name="Text Placeholder 9"/>
          <p:cNvSpPr>
            <a:spLocks noGrp="1"/>
          </p:cNvSpPr>
          <p:nvPr>
            <p:ph type="body" sz="quarter" idx="14"/>
          </p:nvPr>
        </p:nvSpPr>
        <p:spPr>
          <a:xfrm>
            <a:off x="456452" y="1133479"/>
            <a:ext cx="3112275" cy="3495676"/>
          </a:xfrm>
        </p:spPr>
        <p:txBody>
          <a:bodyPr anchor="t" anchorCtr="0"/>
          <a:lstStyle>
            <a:lvl1pPr marL="0" indent="0">
              <a:buFontTx/>
              <a:buNone/>
              <a:defRPr lang="en-US" sz="1650" kern="1200" baseline="0" dirty="0" smtClean="0">
                <a:solidFill>
                  <a:srgbClr val="009530"/>
                </a:solidFill>
                <a:latin typeface="Arial" pitchFamily="34" charset="0"/>
                <a:ea typeface="+mn-ea"/>
                <a:cs typeface="Arial" pitchFamily="34" charset="0"/>
              </a:defRPr>
            </a:lvl1pPr>
            <a:lvl2pPr>
              <a:defRPr lang="en-US" sz="1500" kern="1200" dirty="0" smtClean="0">
                <a:solidFill>
                  <a:srgbClr val="626469"/>
                </a:solidFill>
                <a:latin typeface="Arial" pitchFamily="34" charset="0"/>
                <a:ea typeface="+mn-ea"/>
                <a:cs typeface="Arial" pitchFamily="34" charset="0"/>
              </a:defRPr>
            </a:lvl2pPr>
            <a:lvl3pPr>
              <a:defRPr lang="en-US" sz="1350" kern="1200" dirty="0" smtClean="0">
                <a:solidFill>
                  <a:srgbClr val="626469"/>
                </a:solidFill>
                <a:latin typeface="Arial" pitchFamily="34" charset="0"/>
                <a:ea typeface="+mn-ea"/>
                <a:cs typeface="Arial" pitchFamily="34" charset="0"/>
              </a:defRPr>
            </a:lvl3pPr>
            <a:lvl4pPr>
              <a:defRPr lang="en-US" sz="1200" kern="1200" baseline="0" dirty="0" smtClean="0">
                <a:solidFill>
                  <a:srgbClr val="626469"/>
                </a:solidFill>
                <a:latin typeface="Arial" pitchFamily="34" charset="0"/>
                <a:ea typeface="+mn-ea"/>
                <a:cs typeface="Arial" pitchFamily="34" charset="0"/>
              </a:defRPr>
            </a:lvl4pPr>
            <a:lvl5pPr>
              <a:defRPr lang="en-US" sz="1050" kern="1200" baseline="0" dirty="0" smtClean="0">
                <a:solidFill>
                  <a:srgbClr val="626469"/>
                </a:solidFill>
                <a:latin typeface="Arial" pitchFamily="34" charset="0"/>
                <a:ea typeface="+mn-ea"/>
                <a:cs typeface="Arial" pitchFamily="34" charset="0"/>
              </a:defRPr>
            </a:lvl5pPr>
          </a:lstStyle>
          <a:p>
            <a:pPr marL="169069" lvl="0" indent="-169069" algn="l" defTabSz="685800" rtl="0" eaLnBrk="1" latinLnBrk="0" hangingPunct="1">
              <a:spcBef>
                <a:spcPct val="20000"/>
              </a:spcBef>
              <a:buClr>
                <a:srgbClr val="009530"/>
              </a:buClr>
              <a:buFont typeface="Arial" pitchFamily="34" charset="0"/>
              <a:buChar char="&gt;"/>
            </a:pPr>
            <a:r>
              <a:rPr lang="en-US"/>
              <a:t>Click to edit Master text styles</a:t>
            </a:r>
          </a:p>
          <a:p>
            <a:pPr marL="169069" lvl="1" indent="-169069" algn="l" defTabSz="685800" rtl="0" eaLnBrk="1" latinLnBrk="0" hangingPunct="1">
              <a:spcBef>
                <a:spcPct val="20000"/>
              </a:spcBef>
              <a:buClr>
                <a:srgbClr val="009530"/>
              </a:buClr>
              <a:buFont typeface="Arial" pitchFamily="34" charset="0"/>
              <a:buChar char="&gt;"/>
            </a:pPr>
            <a:r>
              <a:rPr lang="en-US"/>
              <a:t>Second level</a:t>
            </a:r>
          </a:p>
          <a:p>
            <a:pPr marL="169069" lvl="2" indent="-169069" algn="l" defTabSz="685800" rtl="0" eaLnBrk="1" latinLnBrk="0" hangingPunct="1">
              <a:spcBef>
                <a:spcPct val="20000"/>
              </a:spcBef>
              <a:buClr>
                <a:srgbClr val="009530"/>
              </a:buClr>
              <a:buFont typeface="Arial" pitchFamily="34" charset="0"/>
              <a:buChar char="&gt;"/>
            </a:pPr>
            <a:r>
              <a:rPr lang="en-US"/>
              <a:t>Third level</a:t>
            </a:r>
          </a:p>
          <a:p>
            <a:pPr marL="169069" lvl="3" indent="-169069" algn="l" defTabSz="685800" rtl="0" eaLnBrk="1" latinLnBrk="0" hangingPunct="1">
              <a:spcBef>
                <a:spcPct val="20000"/>
              </a:spcBef>
              <a:buClr>
                <a:srgbClr val="009530"/>
              </a:buClr>
              <a:buFont typeface="Arial" pitchFamily="34" charset="0"/>
              <a:buChar char="&gt;"/>
            </a:pPr>
            <a:r>
              <a:rPr lang="en-US"/>
              <a:t>Fourth level</a:t>
            </a:r>
          </a:p>
          <a:p>
            <a:pPr marL="169069" lvl="4" indent="-169069" algn="l" defTabSz="685800" rtl="0" eaLnBrk="1" latinLnBrk="0" hangingPunct="1">
              <a:spcBef>
                <a:spcPct val="20000"/>
              </a:spcBef>
              <a:buClr>
                <a:srgbClr val="009530"/>
              </a:buClr>
              <a:buFont typeface="Arial" pitchFamily="34" charset="0"/>
              <a:buChar char="&gt;"/>
            </a:pPr>
            <a:r>
              <a:rPr lang="en-US"/>
              <a:t>Fifth level</a:t>
            </a:r>
            <a:endParaRPr lang="en-US" dirty="0"/>
          </a:p>
        </p:txBody>
      </p:sp>
      <p:sp>
        <p:nvSpPr>
          <p:cNvPr id="9" name="Text Placeholder 8"/>
          <p:cNvSpPr>
            <a:spLocks noGrp="1"/>
          </p:cNvSpPr>
          <p:nvPr>
            <p:ph type="body" sz="quarter" idx="15" hasCustomPrompt="1"/>
          </p:nvPr>
        </p:nvSpPr>
        <p:spPr>
          <a:xfrm>
            <a:off x="3672843" y="4057650"/>
            <a:ext cx="5013838" cy="571500"/>
          </a:xfrm>
        </p:spPr>
        <p:txBody>
          <a:bodyPr/>
          <a:lstStyle>
            <a:lvl1pPr marL="0" indent="0">
              <a:buFontTx/>
              <a:buNone/>
              <a:tabLst/>
              <a:defRPr sz="1350">
                <a:solidFill>
                  <a:srgbClr val="626469"/>
                </a:solidFill>
              </a:defRPr>
            </a:lvl1pPr>
          </a:lstStyle>
          <a:p>
            <a:pPr lvl="0"/>
            <a:r>
              <a:rPr lang="en-US" dirty="0"/>
              <a:t>Caption text</a:t>
            </a:r>
          </a:p>
        </p:txBody>
      </p:sp>
      <p:sp>
        <p:nvSpPr>
          <p:cNvPr id="12" name="TextBox 11"/>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srgbClr val="626469"/>
                </a:solidFill>
                <a:cs typeface="Arial" pitchFamily="34" charset="0"/>
              </a:rPr>
              <a:t>Confidential Property of Schneider Electric</a:t>
            </a:r>
          </a:p>
        </p:txBody>
      </p:sp>
    </p:spTree>
    <p:extLst>
      <p:ext uri="{BB962C8B-B14F-4D97-AF65-F5344CB8AC3E}">
        <p14:creationId xmlns:p14="http://schemas.microsoft.com/office/powerpoint/2010/main" val="2616687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ansition White">
    <p:bg>
      <p:bgPr>
        <a:solidFill>
          <a:schemeClr val="bg1"/>
        </a:solidFill>
        <a:effectLst/>
      </p:bgPr>
    </p:bg>
    <p:spTree>
      <p:nvGrpSpPr>
        <p:cNvPr id="1" name=""/>
        <p:cNvGrpSpPr/>
        <p:nvPr/>
      </p:nvGrpSpPr>
      <p:grpSpPr>
        <a:xfrm>
          <a:off x="0" y="0"/>
          <a:ext cx="0" cy="0"/>
          <a:chOff x="0" y="0"/>
          <a:chExt cx="0" cy="0"/>
        </a:xfrm>
      </p:grpSpPr>
      <p:pic>
        <p:nvPicPr>
          <p:cNvPr id="5" name="Picture 23" descr="C:\Users\Kurt\Desktop\Untitled-1cc.png"/>
          <p:cNvPicPr>
            <a:picLocks noChangeAspect="1" noChangeArrowheads="1"/>
          </p:cNvPicPr>
          <p:nvPr userDrawn="1"/>
        </p:nvPicPr>
        <p:blipFill>
          <a:blip r:embed="rId2" cstate="print"/>
          <a:srcRect/>
          <a:stretch>
            <a:fillRect/>
          </a:stretch>
        </p:blipFill>
        <p:spPr bwMode="auto">
          <a:xfrm>
            <a:off x="7553702" y="4598051"/>
            <a:ext cx="851920" cy="253746"/>
          </a:xfrm>
          <a:prstGeom prst="rect">
            <a:avLst/>
          </a:prstGeom>
          <a:noFill/>
        </p:spPr>
      </p:pic>
      <p:sp>
        <p:nvSpPr>
          <p:cNvPr id="2" name="Title 1"/>
          <p:cNvSpPr>
            <a:spLocks noGrp="1"/>
          </p:cNvSpPr>
          <p:nvPr>
            <p:ph type="title" hasCustomPrompt="1"/>
          </p:nvPr>
        </p:nvSpPr>
        <p:spPr>
          <a:xfrm>
            <a:off x="457200" y="1827618"/>
            <a:ext cx="8229600" cy="941783"/>
          </a:xfrm>
        </p:spPr>
        <p:txBody>
          <a:bodyPr anchor="b" anchorCtr="0">
            <a:normAutofit/>
          </a:bodyPr>
          <a:lstStyle>
            <a:lvl1pPr algn="l">
              <a:defRPr baseline="0">
                <a:solidFill>
                  <a:srgbClr val="009530"/>
                </a:solidFill>
              </a:defRPr>
            </a:lvl1pPr>
          </a:lstStyle>
          <a:p>
            <a:r>
              <a:rPr lang="en-US" dirty="0"/>
              <a:t>Transition Slide Headline</a:t>
            </a:r>
          </a:p>
        </p:txBody>
      </p:sp>
      <p:sp>
        <p:nvSpPr>
          <p:cNvPr id="7" name="Text Placeholder 6"/>
          <p:cNvSpPr>
            <a:spLocks noGrp="1"/>
          </p:cNvSpPr>
          <p:nvPr>
            <p:ph type="body" sz="quarter" idx="10" hasCustomPrompt="1"/>
          </p:nvPr>
        </p:nvSpPr>
        <p:spPr>
          <a:xfrm>
            <a:off x="452555" y="2824164"/>
            <a:ext cx="8231744" cy="921544"/>
          </a:xfrm>
        </p:spPr>
        <p:txBody>
          <a:bodyPr rIns="0">
            <a:noAutofit/>
          </a:bodyPr>
          <a:lstStyle>
            <a:lvl1pPr marL="0" indent="0" algn="l">
              <a:buNone/>
              <a:defRPr sz="1650">
                <a:solidFill>
                  <a:srgbClr val="62646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Sub-headline if </a:t>
            </a:r>
            <a:r>
              <a:rPr lang="en-US" noProof="0" dirty="0"/>
              <a:t>necessary</a:t>
            </a:r>
          </a:p>
        </p:txBody>
      </p:sp>
      <p:sp>
        <p:nvSpPr>
          <p:cNvPr id="6" name="Freeform 5"/>
          <p:cNvSpPr/>
          <p:nvPr userDrawn="1"/>
        </p:nvSpPr>
        <p:spPr>
          <a:xfrm>
            <a:off x="8468979" y="4689679"/>
            <a:ext cx="34298" cy="162119"/>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rgbClr val="626469"/>
            </a:solidFill>
            <a:prstDash val="solid"/>
          </a:ln>
          <a:effectLst/>
        </p:spPr>
        <p:txBody>
          <a:bodyPr rtlCol="0" anchor="ctr"/>
          <a:lstStyle/>
          <a:p>
            <a:pPr algn="ctr" defTabSz="914240">
              <a:defRPr/>
            </a:pPr>
            <a:endParaRPr lang="en-US" sz="1800" kern="0">
              <a:solidFill>
                <a:prstClr val="black"/>
              </a:solidFill>
              <a:latin typeface="Calibri"/>
            </a:endParaRPr>
          </a:p>
        </p:txBody>
      </p:sp>
    </p:spTree>
    <p:extLst>
      <p:ext uri="{BB962C8B-B14F-4D97-AF65-F5344CB8AC3E}">
        <p14:creationId xmlns:p14="http://schemas.microsoft.com/office/powerpoint/2010/main" val="387396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rge Objec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32285"/>
            <a:ext cx="8229600" cy="3571875"/>
          </a:xfrm>
        </p:spPr>
        <p:txBody>
          <a:bodyPr rIns="0">
            <a:noAutofit/>
          </a:bodyPr>
          <a:lstStyle>
            <a:lvl1pPr marL="0" indent="0" algn="l">
              <a:buNone/>
              <a:defRPr sz="1650">
                <a:solidFill>
                  <a:srgbClr val="626469"/>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67566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a:xfrm>
            <a:off x="457201" y="203602"/>
            <a:ext cx="8229481" cy="821531"/>
          </a:xfrm>
        </p:spPr>
        <p:txBody>
          <a:bodyPr/>
          <a:lstStyle>
            <a:lvl1pPr>
              <a:defRPr>
                <a:solidFill>
                  <a:srgbClr val="00953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5" y="1132285"/>
            <a:ext cx="3889713" cy="388144"/>
          </a:xfrm>
        </p:spPr>
        <p:txBody>
          <a:bodyPr rIns="0" anchor="t" anchorCtr="0"/>
          <a:lstStyle>
            <a:lvl1pPr marL="0" indent="0" algn="l">
              <a:buNone/>
              <a:defRPr sz="1650" b="1">
                <a:solidFill>
                  <a:srgbClr val="009530"/>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5025" y="1132285"/>
            <a:ext cx="4041656" cy="388144"/>
          </a:xfrm>
        </p:spPr>
        <p:txBody>
          <a:bodyPr rIns="0" anchor="t" anchorCtr="0"/>
          <a:lstStyle>
            <a:lvl1pPr marL="0" indent="0" algn="l">
              <a:buNone/>
              <a:defRPr sz="1650" b="1">
                <a:solidFill>
                  <a:srgbClr val="009530"/>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7"/>
          <p:cNvSpPr>
            <a:spLocks noGrp="1"/>
          </p:cNvSpPr>
          <p:nvPr>
            <p:ph type="body" sz="quarter" idx="10"/>
          </p:nvPr>
        </p:nvSpPr>
        <p:spPr>
          <a:xfrm>
            <a:off x="457320" y="1608543"/>
            <a:ext cx="3889594" cy="3095624"/>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1"/>
          </p:nvPr>
        </p:nvSpPr>
        <p:spPr>
          <a:xfrm>
            <a:off x="4644647" y="1608543"/>
            <a:ext cx="4042034" cy="3095624"/>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147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p:nvSpPr>
        <p:spPr>
          <a:xfrm>
            <a:off x="8316890" y="4655103"/>
            <a:ext cx="465071" cy="3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7267733" y="4428295"/>
            <a:ext cx="1418953" cy="423503"/>
          </a:xfrm>
          <a:prstGeom prst="rect">
            <a:avLst/>
          </a:prstGeom>
          <a:noFill/>
        </p:spPr>
      </p:pic>
      <p:sp>
        <p:nvSpPr>
          <p:cNvPr id="5" name="TextBox 4"/>
          <p:cNvSpPr txBox="1"/>
          <p:nvPr userDrawn="1"/>
        </p:nvSpPr>
        <p:spPr>
          <a:xfrm>
            <a:off x="456130" y="4620973"/>
            <a:ext cx="7245596" cy="230832"/>
          </a:xfrm>
          <a:prstGeom prst="rect">
            <a:avLst/>
          </a:prstGeom>
          <a:noFill/>
        </p:spPr>
        <p:txBody>
          <a:bodyPr wrap="square" lIns="0" tIns="0" rIns="0" bIns="0" rtlCol="0" anchor="b" anchorCtr="0">
            <a:spAutoFit/>
          </a:bodyPr>
          <a:lstStyle/>
          <a:p>
            <a:r>
              <a:rPr lang="en-US" sz="750" dirty="0">
                <a:solidFill>
                  <a:srgbClr val="626469"/>
                </a:solidFill>
                <a:ea typeface="ＭＳ Ｐゴシック" pitchFamily="34" charset="-128"/>
                <a:cs typeface="Arial" pitchFamily="34" charset="0"/>
              </a:rPr>
              <a:t>©2014 Schneider Electric. All Rights Reserved.</a:t>
            </a:r>
            <a:br>
              <a:rPr lang="en-US" sz="750" dirty="0">
                <a:solidFill>
                  <a:srgbClr val="626469"/>
                </a:solidFill>
                <a:ea typeface="ＭＳ Ｐゴシック" pitchFamily="34" charset="-128"/>
                <a:cs typeface="Arial" pitchFamily="34" charset="0"/>
              </a:rPr>
            </a:br>
            <a:r>
              <a:rPr lang="en-US" sz="750" dirty="0">
                <a:solidFill>
                  <a:srgbClr val="626469"/>
                </a:solidFill>
                <a:ea typeface="ＭＳ Ｐゴシック" pitchFamily="34" charset="-128"/>
                <a:cs typeface="Arial" pitchFamily="34" charset="0"/>
              </a:rPr>
              <a:t>All trademarks are owned by Schneider Electric Industries SAS or its affiliated companies or their respective owners.</a:t>
            </a:r>
          </a:p>
        </p:txBody>
      </p:sp>
      <p:sp>
        <p:nvSpPr>
          <p:cNvPr id="7" name="Rectangle 6"/>
          <p:cNvSpPr/>
          <p:nvPr userDrawn="1"/>
        </p:nvSpPr>
        <p:spPr>
          <a:xfrm>
            <a:off x="389233" y="2228938"/>
            <a:ext cx="5325497" cy="507831"/>
          </a:xfrm>
          <a:prstGeom prst="rect">
            <a:avLst/>
          </a:prstGeom>
        </p:spPr>
        <p:txBody>
          <a:bodyPr wrap="none" anchor="b" anchorCtr="0">
            <a:spAutoFit/>
          </a:bodyPr>
          <a:lstStyle/>
          <a:p>
            <a:r>
              <a:rPr lang="en-US" sz="2700" b="1" dirty="0">
                <a:solidFill>
                  <a:srgbClr val="009530"/>
                </a:solidFill>
                <a:cs typeface="Arial" pitchFamily="34" charset="0"/>
              </a:rPr>
              <a:t>Make the most of your energy</a:t>
            </a:r>
            <a:r>
              <a:rPr lang="en-US" sz="1500" b="1" baseline="70000" dirty="0">
                <a:solidFill>
                  <a:srgbClr val="009530"/>
                </a:solidFill>
                <a:cs typeface="Arial" pitchFamily="34" charset="0"/>
              </a:rPr>
              <a:t>SM</a:t>
            </a:r>
            <a:r>
              <a:rPr lang="en-US" sz="1800" b="1" baseline="30000" dirty="0">
                <a:solidFill>
                  <a:srgbClr val="009530"/>
                </a:solidFill>
                <a:cs typeface="Arial" pitchFamily="34" charset="0"/>
              </a:rPr>
              <a:t> </a:t>
            </a:r>
            <a:endParaRPr lang="en-US" sz="1350" dirty="0">
              <a:solidFill>
                <a:srgbClr val="87D200"/>
              </a:solidFill>
            </a:endParaRPr>
          </a:p>
        </p:txBody>
      </p:sp>
    </p:spTree>
    <p:extLst>
      <p:ext uri="{BB962C8B-B14F-4D97-AF65-F5344CB8AC3E}">
        <p14:creationId xmlns:p14="http://schemas.microsoft.com/office/powerpoint/2010/main" val="3439367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8413653" y="4655103"/>
            <a:ext cx="465071" cy="393389"/>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7" name="Picture 23" descr="C:\Users\Kurt\Desktop\Untitled-1cc.png"/>
          <p:cNvPicPr>
            <a:picLocks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266705" y="4426601"/>
            <a:ext cx="1419976" cy="425196"/>
          </a:xfrm>
          <a:prstGeom prst="rect">
            <a:avLst/>
          </a:prstGeom>
          <a:noFill/>
        </p:spPr>
      </p:pic>
      <p:sp>
        <p:nvSpPr>
          <p:cNvPr id="5" name="Rectangle 4"/>
          <p:cNvSpPr/>
          <p:nvPr userDrawn="1"/>
        </p:nvSpPr>
        <p:spPr>
          <a:xfrm>
            <a:off x="389233" y="2228938"/>
            <a:ext cx="5325497" cy="507831"/>
          </a:xfrm>
          <a:prstGeom prst="rect">
            <a:avLst/>
          </a:prstGeom>
        </p:spPr>
        <p:txBody>
          <a:bodyPr wrap="none" anchor="b" anchorCtr="0">
            <a:spAutoFit/>
          </a:bodyPr>
          <a:lstStyle/>
          <a:p>
            <a:r>
              <a:rPr lang="en-US" sz="2700" b="1" dirty="0">
                <a:solidFill>
                  <a:prstClr val="white"/>
                </a:solidFill>
                <a:cs typeface="Arial" pitchFamily="34" charset="0"/>
              </a:rPr>
              <a:t>Make the most of your energy</a:t>
            </a:r>
            <a:r>
              <a:rPr lang="en-US" sz="1500" b="1" baseline="70000" dirty="0">
                <a:solidFill>
                  <a:prstClr val="white"/>
                </a:solidFill>
                <a:cs typeface="Arial" pitchFamily="34" charset="0"/>
              </a:rPr>
              <a:t>SM</a:t>
            </a:r>
            <a:r>
              <a:rPr lang="en-US" sz="1800" b="1" baseline="30000" dirty="0">
                <a:solidFill>
                  <a:prstClr val="white"/>
                </a:solidFill>
                <a:cs typeface="Arial" pitchFamily="34" charset="0"/>
              </a:rPr>
              <a:t> </a:t>
            </a:r>
            <a:endParaRPr lang="en-US" sz="1350" dirty="0">
              <a:solidFill>
                <a:prstClr val="white"/>
              </a:solidFill>
            </a:endParaRPr>
          </a:p>
        </p:txBody>
      </p:sp>
    </p:spTree>
    <p:extLst>
      <p:ext uri="{BB962C8B-B14F-4D97-AF65-F5344CB8AC3E}">
        <p14:creationId xmlns:p14="http://schemas.microsoft.com/office/powerpoint/2010/main" val="1683715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Thank You">
    <p:spTree>
      <p:nvGrpSpPr>
        <p:cNvPr id="1" name=""/>
        <p:cNvGrpSpPr/>
        <p:nvPr/>
      </p:nvGrpSpPr>
      <p:grpSpPr>
        <a:xfrm>
          <a:off x="0" y="0"/>
          <a:ext cx="0" cy="0"/>
          <a:chOff x="0" y="0"/>
          <a:chExt cx="0" cy="0"/>
        </a:xfrm>
      </p:grpSpPr>
      <p:sp>
        <p:nvSpPr>
          <p:cNvPr id="6" name="Rectangle 5"/>
          <p:cNvSpPr/>
          <p:nvPr/>
        </p:nvSpPr>
        <p:spPr>
          <a:xfrm>
            <a:off x="8316890" y="4655103"/>
            <a:ext cx="465071" cy="3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7267733" y="4428295"/>
            <a:ext cx="1418953" cy="423503"/>
          </a:xfrm>
          <a:prstGeom prst="rect">
            <a:avLst/>
          </a:prstGeom>
          <a:noFill/>
        </p:spPr>
      </p:pic>
      <p:sp>
        <p:nvSpPr>
          <p:cNvPr id="5" name="TextBox 4"/>
          <p:cNvSpPr txBox="1"/>
          <p:nvPr userDrawn="1"/>
        </p:nvSpPr>
        <p:spPr>
          <a:xfrm>
            <a:off x="456130" y="4620973"/>
            <a:ext cx="7245596" cy="230832"/>
          </a:xfrm>
          <a:prstGeom prst="rect">
            <a:avLst/>
          </a:prstGeom>
          <a:noFill/>
        </p:spPr>
        <p:txBody>
          <a:bodyPr wrap="square" lIns="0" tIns="0" rIns="0" bIns="0" rtlCol="0" anchor="b" anchorCtr="0">
            <a:spAutoFit/>
          </a:bodyPr>
          <a:lstStyle/>
          <a:p>
            <a:r>
              <a:rPr lang="en-US" sz="750" dirty="0">
                <a:solidFill>
                  <a:srgbClr val="626469"/>
                </a:solidFill>
                <a:ea typeface="ＭＳ Ｐゴシック" pitchFamily="34" charset="-128"/>
                <a:cs typeface="Arial" pitchFamily="34" charset="0"/>
              </a:rPr>
              <a:t>©2014 Schneider Electric. All Rights Reserved.</a:t>
            </a:r>
            <a:br>
              <a:rPr lang="en-US" sz="750" dirty="0">
                <a:solidFill>
                  <a:srgbClr val="626469"/>
                </a:solidFill>
                <a:ea typeface="ＭＳ Ｐゴシック" pitchFamily="34" charset="-128"/>
                <a:cs typeface="Arial" pitchFamily="34" charset="0"/>
              </a:rPr>
            </a:br>
            <a:r>
              <a:rPr lang="en-US" sz="750" dirty="0">
                <a:solidFill>
                  <a:srgbClr val="626469"/>
                </a:solidFill>
                <a:ea typeface="ＭＳ Ｐゴシック" pitchFamily="34" charset="-128"/>
                <a:cs typeface="Arial" pitchFamily="34" charset="0"/>
              </a:rPr>
              <a:t>All trademarks are owned by Schneider Electric Industries SAS or its affiliated companies or their respective owners.</a:t>
            </a:r>
          </a:p>
        </p:txBody>
      </p:sp>
      <p:pic>
        <p:nvPicPr>
          <p:cNvPr id="7" name="Picture 6" descr="Thankyou2.jpg"/>
          <p:cNvPicPr>
            <a:picLocks noChangeAspect="1"/>
          </p:cNvPicPr>
          <p:nvPr userDrawn="1"/>
        </p:nvPicPr>
        <p:blipFill rotWithShape="1">
          <a:blip r:embed="rId3" cstate="email">
            <a:extLst>
              <a:ext uri="{28A0092B-C50C-407E-A947-70E740481C1C}">
                <a14:useLocalDpi xmlns:a14="http://schemas.microsoft.com/office/drawing/2010/main" val="0"/>
              </a:ext>
            </a:extLst>
          </a:blip>
          <a:srcRect r="971"/>
          <a:stretch/>
        </p:blipFill>
        <p:spPr>
          <a:xfrm>
            <a:off x="0" y="1359626"/>
            <a:ext cx="9144000" cy="2267010"/>
          </a:xfrm>
          <a:prstGeom prst="rect">
            <a:avLst/>
          </a:prstGeom>
        </p:spPr>
      </p:pic>
    </p:spTree>
    <p:extLst>
      <p:ext uri="{BB962C8B-B14F-4D97-AF65-F5344CB8AC3E}">
        <p14:creationId xmlns:p14="http://schemas.microsoft.com/office/powerpoint/2010/main" val="33090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Horizontal Split Page Spruce Green Top">
    <p:spTree>
      <p:nvGrpSpPr>
        <p:cNvPr id="1" name=""/>
        <p:cNvGrpSpPr/>
        <p:nvPr/>
      </p:nvGrpSpPr>
      <p:grpSpPr>
        <a:xfrm>
          <a:off x="0" y="0"/>
          <a:ext cx="0" cy="0"/>
          <a:chOff x="0" y="0"/>
          <a:chExt cx="0" cy="0"/>
        </a:xfrm>
      </p:grpSpPr>
      <p:sp>
        <p:nvSpPr>
          <p:cNvPr id="5" name="Rectangle 4"/>
          <p:cNvSpPr/>
          <p:nvPr userDrawn="1"/>
        </p:nvSpPr>
        <p:spPr>
          <a:xfrm>
            <a:off x="0" y="0"/>
            <a:ext cx="9144000" cy="170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457200" y="203597"/>
            <a:ext cx="8229600" cy="822722"/>
          </a:xfrm>
        </p:spPr>
        <p:txBody>
          <a:bodyPr/>
          <a:lstStyle>
            <a:lvl1pPr algn="l">
              <a:defRPr>
                <a:solidFill>
                  <a:schemeClr val="bg1"/>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857375"/>
            <a:ext cx="8229600" cy="2762075"/>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44427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rizontal Split Page Spruce Green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132288"/>
            <a:ext cx="8229600" cy="2293144"/>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Box 3"/>
          <p:cNvSpPr txBox="1"/>
          <p:nvPr userDrawn="1"/>
        </p:nvSpPr>
        <p:spPr>
          <a:xfrm>
            <a:off x="354900" y="4755046"/>
            <a:ext cx="2130481" cy="184666"/>
          </a:xfrm>
          <a:prstGeom prst="rect">
            <a:avLst/>
          </a:prstGeom>
          <a:noFill/>
        </p:spPr>
        <p:txBody>
          <a:bodyPr wrap="square" rtlCol="0">
            <a:spAutoFit/>
          </a:bodyPr>
          <a:lstStyle/>
          <a:p>
            <a:r>
              <a:rPr lang="en-US" sz="600" dirty="0">
                <a:solidFill>
                  <a:srgbClr val="626469"/>
                </a:solidFill>
                <a:cs typeface="Arial" pitchFamily="34" charset="0"/>
              </a:rPr>
              <a:t>Confidential Property of Schneider Electric</a:t>
            </a:r>
          </a:p>
        </p:txBody>
      </p:sp>
      <p:sp>
        <p:nvSpPr>
          <p:cNvPr id="6" name="Rectangle 5"/>
          <p:cNvSpPr/>
          <p:nvPr userDrawn="1"/>
        </p:nvSpPr>
        <p:spPr>
          <a:xfrm>
            <a:off x="0" y="3425428"/>
            <a:ext cx="9144000" cy="1727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
        <p:nvSpPr>
          <p:cNvPr id="13" name="Content Placeholder 2"/>
          <p:cNvSpPr>
            <a:spLocks noGrp="1"/>
          </p:cNvSpPr>
          <p:nvPr>
            <p:ph sz="half" idx="10"/>
          </p:nvPr>
        </p:nvSpPr>
        <p:spPr>
          <a:xfrm>
            <a:off x="457200" y="3425436"/>
            <a:ext cx="8229600" cy="1232836"/>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3627977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ansiti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7618"/>
            <a:ext cx="8229600" cy="941783"/>
          </a:xfrm>
        </p:spPr>
        <p:txBody>
          <a:bodyPr anchor="b" anchorCtr="0">
            <a:normAutofit/>
          </a:bodyPr>
          <a:lstStyle>
            <a:lvl1pPr>
              <a:defRPr>
                <a:solidFill>
                  <a:srgbClr val="FFFFFF"/>
                </a:solidFill>
              </a:defRPr>
            </a:lvl1pPr>
          </a:lstStyle>
          <a:p>
            <a:r>
              <a:rPr lang="en-US" dirty="0"/>
              <a:t>Transition Slide Headline</a:t>
            </a:r>
          </a:p>
        </p:txBody>
      </p:sp>
      <p:pic>
        <p:nvPicPr>
          <p:cNvPr id="5" name="Picture 23" descr="C:\Users\Kurt\Desktop\Untitled-1cc.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557093" y="4599061"/>
            <a:ext cx="848530" cy="252737"/>
          </a:xfrm>
          <a:prstGeom prst="rect">
            <a:avLst/>
          </a:prstGeom>
          <a:noFill/>
        </p:spPr>
      </p:pic>
      <p:sp>
        <p:nvSpPr>
          <p:cNvPr id="7" name="Text Placeholder 6"/>
          <p:cNvSpPr>
            <a:spLocks noGrp="1"/>
          </p:cNvSpPr>
          <p:nvPr>
            <p:ph type="body" sz="quarter" idx="10" hasCustomPrompt="1"/>
          </p:nvPr>
        </p:nvSpPr>
        <p:spPr>
          <a:xfrm>
            <a:off x="452555" y="2824163"/>
            <a:ext cx="8231744" cy="921543"/>
          </a:xfrm>
        </p:spPr>
        <p:txBody>
          <a:bodyPr rIns="0">
            <a:noAutofit/>
          </a:bodyPr>
          <a:lstStyle>
            <a:lvl1pPr marL="0" indent="0" algn="l">
              <a:buNone/>
              <a:defRPr sz="165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Sub-headline if necessary</a:t>
            </a:r>
          </a:p>
        </p:txBody>
      </p:sp>
      <p:sp>
        <p:nvSpPr>
          <p:cNvPr id="11" name="Freeform 10"/>
          <p:cNvSpPr/>
          <p:nvPr userDrawn="1"/>
        </p:nvSpPr>
        <p:spPr>
          <a:xfrm>
            <a:off x="8468979" y="4689679"/>
            <a:ext cx="34298" cy="162119"/>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algn="ctr" defTabSz="914240">
              <a:defRPr/>
            </a:pPr>
            <a:endParaRPr lang="en-US" sz="1800" kern="0">
              <a:solidFill>
                <a:prstClr val="black"/>
              </a:solidFill>
              <a:latin typeface="Calibri"/>
            </a:endParaRPr>
          </a:p>
        </p:txBody>
      </p:sp>
      <p:sp>
        <p:nvSpPr>
          <p:cNvPr id="12"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633134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rge Object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noAutofit/>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32285"/>
            <a:ext cx="8229600" cy="3525980"/>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6" name="TextBox 5"/>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8"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3618248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lit Page Spruce Green">
    <p:bg>
      <p:bgPr>
        <a:solidFill>
          <a:srgbClr val="009530"/>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6130" y="196455"/>
            <a:ext cx="3882448" cy="953690"/>
          </a:xfrm>
        </p:spPr>
        <p:txBody>
          <a:bodyPr anchor="t" anchorCtr="0"/>
          <a:lstStyle>
            <a:lvl1pPr algn="l">
              <a:defRPr>
                <a:solidFill>
                  <a:schemeClr val="bg1"/>
                </a:solidFill>
              </a:defRPr>
            </a:lvl1pPr>
          </a:lstStyle>
          <a:p>
            <a:r>
              <a:rPr lang="en-US" dirty="0"/>
              <a:t>Click to edit title</a:t>
            </a:r>
          </a:p>
        </p:txBody>
      </p:sp>
      <p:sp>
        <p:nvSpPr>
          <p:cNvPr id="3" name="Rectangle 2"/>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Content Placeholder 14"/>
          <p:cNvSpPr>
            <a:spLocks noGrp="1"/>
          </p:cNvSpPr>
          <p:nvPr>
            <p:ph sz="quarter" idx="12" hasCustomPrompt="1"/>
          </p:nvPr>
        </p:nvSpPr>
        <p:spPr>
          <a:xfrm>
            <a:off x="4571999" y="0"/>
            <a:ext cx="4572000" cy="5143500"/>
          </a:xfrm>
        </p:spPr>
        <p:txBody>
          <a:bodyPr lIns="274320" tIns="1691640" anchor="t" anchorCtr="0">
            <a:noAutofit/>
          </a:bodyPr>
          <a:lstStyle>
            <a:lvl1pPr>
              <a:buClr>
                <a:srgbClr val="009530"/>
              </a:buClr>
              <a:buFont typeface="Arial" pitchFamily="34" charset="0"/>
              <a:buChar char="&gt;"/>
              <a:defRPr sz="1500">
                <a:solidFill>
                  <a:srgbClr val="009530"/>
                </a:solidFill>
              </a:defRPr>
            </a:lvl1pPr>
            <a:lvl2pPr marL="346472" indent="-166688">
              <a:buClr>
                <a:srgbClr val="626469"/>
              </a:buClr>
              <a:buFont typeface="SE Rounded Medium" pitchFamily="50" charset="0"/>
              <a:buChar char="&gt;"/>
              <a:defRPr sz="1350">
                <a:solidFill>
                  <a:srgbClr val="626469"/>
                </a:solidFill>
              </a:defRPr>
            </a:lvl2pPr>
            <a:lvl3pPr marL="514350" marR="0" indent="-163116" algn="l" defTabSz="685800" rtl="0" eaLnBrk="1" fontAlgn="auto" latinLnBrk="0" hangingPunct="1">
              <a:lnSpc>
                <a:spcPct val="100000"/>
              </a:lnSpc>
              <a:spcBef>
                <a:spcPct val="20000"/>
              </a:spcBef>
              <a:spcAft>
                <a:spcPts val="0"/>
              </a:spcAft>
              <a:buClr>
                <a:srgbClr val="626469"/>
              </a:buClr>
              <a:buSzTx/>
              <a:buFont typeface="Arial" pitchFamily="34" charset="0"/>
              <a:buChar char="-"/>
              <a:tabLst/>
              <a:defRPr sz="1200">
                <a:solidFill>
                  <a:srgbClr val="626469"/>
                </a:solidFill>
              </a:defRPr>
            </a:lvl3pPr>
            <a:lvl4pPr marL="685800" indent="-171450">
              <a:buClr>
                <a:srgbClr val="626469"/>
              </a:buClr>
              <a:buFont typeface="Arial" pitchFamily="34" charset="0"/>
              <a:buChar char="-"/>
              <a:defRPr sz="1050">
                <a:solidFill>
                  <a:srgbClr val="626469"/>
                </a:solidFill>
              </a:defRPr>
            </a:lvl4pPr>
            <a:lvl5pPr>
              <a:defRPr sz="1500">
                <a:solidFill>
                  <a:schemeClr val="bg1"/>
                </a:solidFill>
              </a:defRPr>
            </a:lvl5pPr>
          </a:lstStyle>
          <a:p>
            <a:pPr lvl="0"/>
            <a:r>
              <a:rPr lang="en-US" dirty="0"/>
              <a:t>Paragraph, bullets or photography can be used here.</a:t>
            </a:r>
          </a:p>
          <a:p>
            <a:pPr lvl="1"/>
            <a:r>
              <a:rPr lang="en-US" dirty="0"/>
              <a:t>Bullet</a:t>
            </a:r>
          </a:p>
          <a:p>
            <a:pPr lvl="2"/>
            <a:r>
              <a:rPr lang="en-US" dirty="0"/>
              <a:t>Second level</a:t>
            </a:r>
          </a:p>
          <a:p>
            <a:pPr lvl="3"/>
            <a:r>
              <a:rPr lang="en-US" dirty="0"/>
              <a:t>Third level</a:t>
            </a:r>
          </a:p>
        </p:txBody>
      </p:sp>
      <p:sp>
        <p:nvSpPr>
          <p:cNvPr id="10" name="Text Placeholder 11"/>
          <p:cNvSpPr>
            <a:spLocks noGrp="1"/>
          </p:cNvSpPr>
          <p:nvPr>
            <p:ph type="body" sz="quarter" idx="15" hasCustomPrompt="1"/>
          </p:nvPr>
        </p:nvSpPr>
        <p:spPr>
          <a:xfrm>
            <a:off x="456358" y="1222772"/>
            <a:ext cx="3890556" cy="3315891"/>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626469"/>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ea typeface="ＭＳ Ｐゴシック" pitchFamily="34" charset="-128"/>
              <a:cs typeface="Arial" pitchFamily="34" charset="0"/>
            </a:endParaRPr>
          </a:p>
        </p:txBody>
      </p:sp>
    </p:spTree>
    <p:extLst>
      <p:ext uri="{BB962C8B-B14F-4D97-AF65-F5344CB8AC3E}">
        <p14:creationId xmlns:p14="http://schemas.microsoft.com/office/powerpoint/2010/main" val="3866994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lit Page with Caption Spruce Green">
    <p:bg>
      <p:bgPr>
        <a:solidFill>
          <a:srgbClr val="009530"/>
        </a:solidFill>
        <a:effectLst/>
      </p:bgPr>
    </p:bg>
    <p:spTree>
      <p:nvGrpSpPr>
        <p:cNvPr id="1" name=""/>
        <p:cNvGrpSpPr/>
        <p:nvPr/>
      </p:nvGrpSpPr>
      <p:grpSpPr>
        <a:xfrm>
          <a:off x="0" y="0"/>
          <a:ext cx="0" cy="0"/>
          <a:chOff x="0" y="0"/>
          <a:chExt cx="0" cy="0"/>
        </a:xfrm>
      </p:grpSpPr>
      <p:sp>
        <p:nvSpPr>
          <p:cNvPr id="10" name="Rectangle 9"/>
          <p:cNvSpPr/>
          <p:nvPr userDrawn="1"/>
        </p:nvSpPr>
        <p:spPr>
          <a:xfrm>
            <a:off x="4543418" y="4075783"/>
            <a:ext cx="4600582" cy="10870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 Placeholder 11"/>
          <p:cNvSpPr>
            <a:spLocks noGrp="1"/>
          </p:cNvSpPr>
          <p:nvPr>
            <p:ph type="body" sz="quarter" idx="15" hasCustomPrompt="1"/>
          </p:nvPr>
        </p:nvSpPr>
        <p:spPr>
          <a:xfrm>
            <a:off x="456128" y="1222774"/>
            <a:ext cx="3890785" cy="3315890"/>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3" name="Picture Placeholder 12"/>
          <p:cNvSpPr>
            <a:spLocks noGrp="1"/>
          </p:cNvSpPr>
          <p:nvPr>
            <p:ph type="pic" sz="quarter" idx="16" hasCustomPrompt="1"/>
          </p:nvPr>
        </p:nvSpPr>
        <p:spPr>
          <a:xfrm>
            <a:off x="4543418" y="3"/>
            <a:ext cx="4600582" cy="4075510"/>
          </a:xfrm>
        </p:spPr>
        <p:txBody>
          <a:bodyPr/>
          <a:lstStyle>
            <a:lvl1pPr marL="169069" marR="0" indent="-169069" algn="l" defTabSz="6858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350">
                <a:solidFill>
                  <a:schemeClr val="bg1"/>
                </a:solidFill>
              </a:defRPr>
            </a:lvl1pPr>
          </a:lstStyle>
          <a:p>
            <a:r>
              <a:rPr lang="en-US" dirty="0"/>
              <a:t>Drag picture to placeholder or click icon to add</a:t>
            </a:r>
          </a:p>
          <a:p>
            <a:endParaRPr lang="en-US" dirty="0"/>
          </a:p>
        </p:txBody>
      </p:sp>
      <p:sp>
        <p:nvSpPr>
          <p:cNvPr id="16" name="Text Placeholder 15"/>
          <p:cNvSpPr>
            <a:spLocks noGrp="1"/>
          </p:cNvSpPr>
          <p:nvPr>
            <p:ph type="body" sz="quarter" idx="17"/>
          </p:nvPr>
        </p:nvSpPr>
        <p:spPr>
          <a:xfrm>
            <a:off x="4543419" y="4075783"/>
            <a:ext cx="3988441" cy="1107281"/>
          </a:xfrm>
        </p:spPr>
        <p:txBody>
          <a:bodyPr/>
          <a:lstStyle>
            <a:lvl1pPr>
              <a:buClr>
                <a:srgbClr val="000000"/>
              </a:buClr>
              <a:defRPr sz="1200" i="1">
                <a:solidFill>
                  <a:schemeClr val="bg1"/>
                </a:solidFill>
              </a:defRPr>
            </a:lvl1pPr>
            <a:lvl2pPr marL="346472" indent="-172641">
              <a:buClr>
                <a:srgbClr val="FFFFFF"/>
              </a:buClr>
              <a:buFont typeface="Arial" pitchFamily="34" charset="0"/>
              <a:buChar char="&gt;"/>
              <a:defRPr sz="105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itle 10"/>
          <p:cNvSpPr>
            <a:spLocks noGrp="1"/>
          </p:cNvSpPr>
          <p:nvPr>
            <p:ph type="title" hasCustomPrompt="1"/>
          </p:nvPr>
        </p:nvSpPr>
        <p:spPr>
          <a:xfrm>
            <a:off x="456128" y="196455"/>
            <a:ext cx="3890785" cy="953690"/>
          </a:xfrm>
        </p:spPr>
        <p:txBody>
          <a:bodyPr anchor="t" anchorCtr="0"/>
          <a:lstStyle>
            <a:lvl1pPr algn="l">
              <a:defRPr>
                <a:solidFill>
                  <a:schemeClr val="bg1"/>
                </a:solidFill>
              </a:defRPr>
            </a:lvl1pPr>
          </a:lstStyle>
          <a:p>
            <a:r>
              <a:rPr lang="en-US" dirty="0"/>
              <a:t>Click to edit title</a:t>
            </a:r>
          </a:p>
        </p:txBody>
      </p:sp>
      <p:sp>
        <p:nvSpPr>
          <p:cNvPr id="9" name="TextBox 8"/>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15"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874803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32285"/>
            <a:ext cx="3889714" cy="388144"/>
          </a:xfrm>
        </p:spPr>
        <p:txBody>
          <a:bodyPr rIns="0" anchor="t" anchorCtr="0"/>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5025" y="1132285"/>
            <a:ext cx="4041775" cy="388144"/>
          </a:xfrm>
        </p:spPr>
        <p:txBody>
          <a:bodyPr rIns="0" anchor="t" anchorCtr="0"/>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Text Placeholder 8"/>
          <p:cNvSpPr>
            <a:spLocks noGrp="1"/>
          </p:cNvSpPr>
          <p:nvPr>
            <p:ph type="body" sz="quarter" idx="10"/>
          </p:nvPr>
        </p:nvSpPr>
        <p:spPr>
          <a:xfrm>
            <a:off x="457320" y="1608537"/>
            <a:ext cx="3889594" cy="3020615"/>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1"/>
          </p:nvPr>
        </p:nvSpPr>
        <p:spPr>
          <a:xfrm>
            <a:off x="4644648" y="1607409"/>
            <a:ext cx="4050371" cy="3071753"/>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903456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 Colum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598"/>
            <a:ext cx="8229600" cy="821531"/>
          </a:xfrm>
        </p:spPr>
        <p:txBody>
          <a:bodyPr/>
          <a:lstStyle>
            <a:lvl1pPr>
              <a:defRPr>
                <a:solidFill>
                  <a:srgbClr val="FFFFFF"/>
                </a:solidFill>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57201" y="1651564"/>
            <a:ext cx="1280375"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1" name="Picture Placeholder 9"/>
          <p:cNvSpPr>
            <a:spLocks noGrp="1"/>
          </p:cNvSpPr>
          <p:nvPr>
            <p:ph type="pic" sz="quarter" idx="11"/>
          </p:nvPr>
        </p:nvSpPr>
        <p:spPr>
          <a:xfrm>
            <a:off x="1844761" y="1651564"/>
            <a:ext cx="1285018"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2" name="Picture Placeholder 9"/>
          <p:cNvSpPr>
            <a:spLocks noGrp="1"/>
          </p:cNvSpPr>
          <p:nvPr>
            <p:ph type="pic" sz="quarter" idx="12"/>
          </p:nvPr>
        </p:nvSpPr>
        <p:spPr>
          <a:xfrm>
            <a:off x="3235772" y="1651564"/>
            <a:ext cx="1283828"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3" name="Picture Placeholder 9"/>
          <p:cNvSpPr>
            <a:spLocks noGrp="1"/>
          </p:cNvSpPr>
          <p:nvPr>
            <p:ph type="pic" sz="quarter" idx="13"/>
          </p:nvPr>
        </p:nvSpPr>
        <p:spPr>
          <a:xfrm>
            <a:off x="4625592" y="1651564"/>
            <a:ext cx="1282780"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4" name="Picture Placeholder 9"/>
          <p:cNvSpPr>
            <a:spLocks noGrp="1"/>
          </p:cNvSpPr>
          <p:nvPr>
            <p:ph type="pic" sz="quarter" idx="14"/>
          </p:nvPr>
        </p:nvSpPr>
        <p:spPr>
          <a:xfrm>
            <a:off x="6015416" y="1651564"/>
            <a:ext cx="1285018"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5" name="Picture Placeholder 9"/>
          <p:cNvSpPr>
            <a:spLocks noGrp="1"/>
          </p:cNvSpPr>
          <p:nvPr>
            <p:ph type="pic" sz="quarter" idx="15"/>
          </p:nvPr>
        </p:nvSpPr>
        <p:spPr>
          <a:xfrm>
            <a:off x="7405236" y="1651564"/>
            <a:ext cx="1281446" cy="1303020"/>
          </a:xfrm>
        </p:spPr>
        <p:txBody>
          <a:bodyPr>
            <a:noAutofit/>
          </a:bodyPr>
          <a:lstStyle>
            <a:lvl1pPr marL="0" indent="0" algn="ctr">
              <a:buNone/>
              <a:defRPr sz="1500">
                <a:solidFill>
                  <a:srgbClr val="FFFFFF"/>
                </a:solidFill>
              </a:defRPr>
            </a:lvl1pPr>
          </a:lstStyle>
          <a:p>
            <a:r>
              <a:rPr lang="en-US"/>
              <a:t>Click icon to add picture</a:t>
            </a:r>
            <a:endParaRPr lang="en-US" dirty="0"/>
          </a:p>
        </p:txBody>
      </p:sp>
      <p:sp>
        <p:nvSpPr>
          <p:cNvPr id="17" name="Text Placeholder 16"/>
          <p:cNvSpPr>
            <a:spLocks noGrp="1"/>
          </p:cNvSpPr>
          <p:nvPr>
            <p:ph type="body" sz="quarter" idx="16"/>
          </p:nvPr>
        </p:nvSpPr>
        <p:spPr>
          <a:xfrm>
            <a:off x="457201" y="3067050"/>
            <a:ext cx="1280375"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8" name="Text Placeholder 16"/>
          <p:cNvSpPr>
            <a:spLocks noGrp="1"/>
          </p:cNvSpPr>
          <p:nvPr>
            <p:ph type="body" sz="quarter" idx="17"/>
          </p:nvPr>
        </p:nvSpPr>
        <p:spPr>
          <a:xfrm>
            <a:off x="1844759" y="3067050"/>
            <a:ext cx="1285019"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9" name="Text Placeholder 16"/>
          <p:cNvSpPr>
            <a:spLocks noGrp="1"/>
          </p:cNvSpPr>
          <p:nvPr>
            <p:ph type="body" sz="quarter" idx="18"/>
          </p:nvPr>
        </p:nvSpPr>
        <p:spPr>
          <a:xfrm>
            <a:off x="3235774" y="3067050"/>
            <a:ext cx="1283827"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0" name="Text Placeholder 16"/>
          <p:cNvSpPr>
            <a:spLocks noGrp="1"/>
          </p:cNvSpPr>
          <p:nvPr>
            <p:ph type="body" sz="quarter" idx="19"/>
          </p:nvPr>
        </p:nvSpPr>
        <p:spPr>
          <a:xfrm>
            <a:off x="4625592"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1" name="Text Placeholder 16"/>
          <p:cNvSpPr>
            <a:spLocks noGrp="1"/>
          </p:cNvSpPr>
          <p:nvPr>
            <p:ph type="body" sz="quarter" idx="20"/>
          </p:nvPr>
        </p:nvSpPr>
        <p:spPr>
          <a:xfrm>
            <a:off x="6015416" y="3067050"/>
            <a:ext cx="1285018"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2" name="Text Placeholder 16"/>
          <p:cNvSpPr>
            <a:spLocks noGrp="1"/>
          </p:cNvSpPr>
          <p:nvPr>
            <p:ph type="body" sz="quarter" idx="21"/>
          </p:nvPr>
        </p:nvSpPr>
        <p:spPr>
          <a:xfrm>
            <a:off x="7405235" y="3067050"/>
            <a:ext cx="1281565"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3" name="TextBox 22"/>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25"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755506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ansiti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7618"/>
            <a:ext cx="8229600" cy="941783"/>
          </a:xfrm>
        </p:spPr>
        <p:txBody>
          <a:bodyPr anchor="b" anchorCtr="0">
            <a:noAutofit/>
          </a:bodyPr>
          <a:lstStyle>
            <a:lvl1pPr>
              <a:defRPr>
                <a:solidFill>
                  <a:srgbClr val="FFFFFF"/>
                </a:solidFill>
              </a:defRPr>
            </a:lvl1pPr>
          </a:lstStyle>
          <a:p>
            <a:r>
              <a:rPr lang="en-US" dirty="0"/>
              <a:t>Transition Slide Headline</a:t>
            </a:r>
          </a:p>
        </p:txBody>
      </p:sp>
      <p:sp>
        <p:nvSpPr>
          <p:cNvPr id="7" name="Text Placeholder 6"/>
          <p:cNvSpPr>
            <a:spLocks noGrp="1"/>
          </p:cNvSpPr>
          <p:nvPr>
            <p:ph type="body" sz="quarter" idx="10" hasCustomPrompt="1"/>
          </p:nvPr>
        </p:nvSpPr>
        <p:spPr>
          <a:xfrm>
            <a:off x="452555" y="2822976"/>
            <a:ext cx="8231744" cy="806053"/>
          </a:xfrm>
        </p:spPr>
        <p:txBody>
          <a:bodyPr rIns="0">
            <a:noAutofit/>
          </a:bodyPr>
          <a:lstStyle>
            <a:lvl1pPr marL="0" indent="0" algn="l">
              <a:buNone/>
              <a:defRPr sz="165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Sub-headline if necessary</a:t>
            </a:r>
          </a:p>
        </p:txBody>
      </p:sp>
      <p:pic>
        <p:nvPicPr>
          <p:cNvPr id="8" name="Picture 23" descr="C:\Users\Kurt\Desktop\Untitled-1cc.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7557093" y="4599061"/>
            <a:ext cx="848530" cy="252737"/>
          </a:xfrm>
          <a:prstGeom prst="rect">
            <a:avLst/>
          </a:prstGeom>
          <a:noFill/>
        </p:spPr>
      </p:pic>
      <p:sp>
        <p:nvSpPr>
          <p:cNvPr id="9" name="Freeform 8"/>
          <p:cNvSpPr/>
          <p:nvPr userDrawn="1"/>
        </p:nvSpPr>
        <p:spPr>
          <a:xfrm>
            <a:off x="8468979" y="4689679"/>
            <a:ext cx="34298" cy="162119"/>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algn="ctr" defTabSz="914240">
              <a:defRPr/>
            </a:pPr>
            <a:endParaRPr lang="en-US" sz="1800" kern="0">
              <a:solidFill>
                <a:prstClr val="black"/>
              </a:solidFill>
              <a:latin typeface="Calibri"/>
            </a:endParaRPr>
          </a:p>
        </p:txBody>
      </p:sp>
      <p:sp>
        <p:nvSpPr>
          <p:cNvPr id="10"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66612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rge Object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3602"/>
            <a:ext cx="8229481" cy="821531"/>
          </a:xfrm>
        </p:spPr>
        <p:txBody>
          <a:bodyPr>
            <a:noAutofit/>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1" y="1132285"/>
            <a:ext cx="8229481" cy="3525980"/>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8"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303820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orizontal Split Page Dark Gray Top">
    <p:spTree>
      <p:nvGrpSpPr>
        <p:cNvPr id="1" name=""/>
        <p:cNvGrpSpPr/>
        <p:nvPr/>
      </p:nvGrpSpPr>
      <p:grpSpPr>
        <a:xfrm>
          <a:off x="0" y="0"/>
          <a:ext cx="0" cy="0"/>
          <a:chOff x="0" y="0"/>
          <a:chExt cx="0" cy="0"/>
        </a:xfrm>
      </p:grpSpPr>
      <p:sp>
        <p:nvSpPr>
          <p:cNvPr id="5" name="Rectangle 4"/>
          <p:cNvSpPr/>
          <p:nvPr userDrawn="1"/>
        </p:nvSpPr>
        <p:spPr>
          <a:xfrm>
            <a:off x="0" y="0"/>
            <a:ext cx="9144000" cy="1701404"/>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457200" y="203597"/>
            <a:ext cx="8229600" cy="822722"/>
          </a:xfrm>
        </p:spPr>
        <p:txBody>
          <a:bodyPr/>
          <a:lstStyle>
            <a:lvl1pPr algn="l">
              <a:defRPr>
                <a:solidFill>
                  <a:schemeClr val="bg1"/>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857375"/>
            <a:ext cx="8229600" cy="2762075"/>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577717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orizontal Split Page Dark Gray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a:t>Click to edit Master title style</a:t>
            </a:r>
            <a:endParaRPr lang="en-US" noProof="0" dirty="0"/>
          </a:p>
        </p:txBody>
      </p:sp>
      <p:sp>
        <p:nvSpPr>
          <p:cNvPr id="3" name="Content Placeholder 2"/>
          <p:cNvSpPr>
            <a:spLocks noGrp="1"/>
          </p:cNvSpPr>
          <p:nvPr>
            <p:ph idx="1"/>
          </p:nvPr>
        </p:nvSpPr>
        <p:spPr>
          <a:xfrm>
            <a:off x="457200" y="1132288"/>
            <a:ext cx="8229600" cy="2293144"/>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Box 3"/>
          <p:cNvSpPr txBox="1"/>
          <p:nvPr userDrawn="1"/>
        </p:nvSpPr>
        <p:spPr>
          <a:xfrm>
            <a:off x="354900" y="4755046"/>
            <a:ext cx="2130481" cy="184666"/>
          </a:xfrm>
          <a:prstGeom prst="rect">
            <a:avLst/>
          </a:prstGeom>
          <a:noFill/>
        </p:spPr>
        <p:txBody>
          <a:bodyPr wrap="square" rtlCol="0">
            <a:spAutoFit/>
          </a:bodyPr>
          <a:lstStyle/>
          <a:p>
            <a:r>
              <a:rPr lang="en-US" sz="600" dirty="0">
                <a:solidFill>
                  <a:srgbClr val="626469"/>
                </a:solidFill>
                <a:cs typeface="Arial" pitchFamily="34" charset="0"/>
              </a:rPr>
              <a:t>Confidential Property of Schneider Electric</a:t>
            </a:r>
          </a:p>
        </p:txBody>
      </p:sp>
      <p:sp>
        <p:nvSpPr>
          <p:cNvPr id="6" name="Rectangle 5"/>
          <p:cNvSpPr/>
          <p:nvPr userDrawn="1"/>
        </p:nvSpPr>
        <p:spPr>
          <a:xfrm>
            <a:off x="0" y="3425428"/>
            <a:ext cx="9144000" cy="1727597"/>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Content Placeholder 2"/>
          <p:cNvSpPr>
            <a:spLocks noGrp="1"/>
          </p:cNvSpPr>
          <p:nvPr>
            <p:ph sz="half" idx="10"/>
          </p:nvPr>
        </p:nvSpPr>
        <p:spPr>
          <a:xfrm>
            <a:off x="457200" y="3425436"/>
            <a:ext cx="8229600" cy="1232836"/>
          </a:xfrm>
        </p:spPr>
        <p:txBody>
          <a:bodyPr rIns="0">
            <a:noAutofit/>
          </a:bodyPr>
          <a:lstStyle>
            <a:lvl1pPr marL="0" indent="0" algn="l">
              <a:buNone/>
              <a:defRPr sz="1650">
                <a:solidFill>
                  <a:srgbClr val="FFFFFF"/>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570670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lit Page Dark Gray">
    <p:bg>
      <p:bgPr>
        <a:solidFill>
          <a:srgbClr val="626469"/>
        </a:solidFill>
        <a:effectLst/>
      </p:bgPr>
    </p:bg>
    <p:spTree>
      <p:nvGrpSpPr>
        <p:cNvPr id="1" name=""/>
        <p:cNvGrpSpPr/>
        <p:nvPr/>
      </p:nvGrpSpPr>
      <p:grpSpPr>
        <a:xfrm>
          <a:off x="0" y="0"/>
          <a:ext cx="0" cy="0"/>
          <a:chOff x="0" y="0"/>
          <a:chExt cx="0" cy="0"/>
        </a:xfrm>
      </p:grpSpPr>
      <p:sp>
        <p:nvSpPr>
          <p:cNvPr id="6" name="Rectangle 5"/>
          <p:cNvSpPr/>
          <p:nvPr userDrawn="1"/>
        </p:nvSpPr>
        <p:spPr>
          <a:xfrm>
            <a:off x="457200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Content Placeholder 14"/>
          <p:cNvSpPr>
            <a:spLocks noGrp="1"/>
          </p:cNvSpPr>
          <p:nvPr>
            <p:ph sz="quarter" idx="12" hasCustomPrompt="1"/>
          </p:nvPr>
        </p:nvSpPr>
        <p:spPr>
          <a:xfrm>
            <a:off x="4572000" y="0"/>
            <a:ext cx="4572000" cy="5143500"/>
          </a:xfrm>
        </p:spPr>
        <p:txBody>
          <a:bodyPr lIns="274320" tIns="1691640" anchor="t" anchorCtr="0">
            <a:noAutofit/>
          </a:bodyPr>
          <a:lstStyle>
            <a:lvl1pPr>
              <a:buClr>
                <a:srgbClr val="009530"/>
              </a:buClr>
              <a:buFont typeface="Arial" pitchFamily="34" charset="0"/>
              <a:buChar char="&gt;"/>
              <a:defRPr sz="1500">
                <a:solidFill>
                  <a:srgbClr val="009530"/>
                </a:solidFill>
              </a:defRPr>
            </a:lvl1pPr>
            <a:lvl2pPr marL="346472" indent="-166688">
              <a:buClr>
                <a:srgbClr val="626469"/>
              </a:buClr>
              <a:buFont typeface="SE Rounded Medium" pitchFamily="50" charset="0"/>
              <a:buChar char="&gt;"/>
              <a:defRPr sz="1350">
                <a:solidFill>
                  <a:srgbClr val="626469"/>
                </a:solidFill>
              </a:defRPr>
            </a:lvl2pPr>
            <a:lvl3pPr marL="514350" marR="0" indent="-163116" algn="l" defTabSz="685800" rtl="0" eaLnBrk="1" fontAlgn="auto" latinLnBrk="0" hangingPunct="1">
              <a:lnSpc>
                <a:spcPct val="100000"/>
              </a:lnSpc>
              <a:spcBef>
                <a:spcPct val="20000"/>
              </a:spcBef>
              <a:spcAft>
                <a:spcPts val="0"/>
              </a:spcAft>
              <a:buClr>
                <a:srgbClr val="626469"/>
              </a:buClr>
              <a:buSzTx/>
              <a:buFont typeface="Arial" panose="020B0604020202020204" pitchFamily="34" charset="0"/>
              <a:buChar char="-"/>
              <a:tabLst/>
              <a:defRPr sz="1200">
                <a:solidFill>
                  <a:srgbClr val="626469"/>
                </a:solidFill>
              </a:defRPr>
            </a:lvl3pPr>
            <a:lvl4pPr marL="685800" indent="-171450">
              <a:buClr>
                <a:srgbClr val="626469"/>
              </a:buClr>
              <a:buFont typeface="Arial" pitchFamily="34" charset="0"/>
              <a:buChar char="-"/>
              <a:tabLst>
                <a:tab pos="685800" algn="l"/>
              </a:tabLst>
              <a:defRPr sz="1050">
                <a:solidFill>
                  <a:srgbClr val="626469"/>
                </a:solidFill>
              </a:defRPr>
            </a:lvl4pPr>
            <a:lvl5pPr>
              <a:defRPr sz="1500">
                <a:solidFill>
                  <a:schemeClr val="bg1"/>
                </a:solidFill>
              </a:defRPr>
            </a:lvl5pPr>
          </a:lstStyle>
          <a:p>
            <a:pPr lvl="0"/>
            <a:r>
              <a:rPr lang="en-US" dirty="0"/>
              <a:t>Paragraph, bullets or photography can be used here.</a:t>
            </a:r>
          </a:p>
          <a:p>
            <a:pPr lvl="1"/>
            <a:r>
              <a:rPr lang="en-US" dirty="0"/>
              <a:t>Bullet</a:t>
            </a:r>
          </a:p>
          <a:p>
            <a:pPr lvl="2"/>
            <a:r>
              <a:rPr lang="en-US" dirty="0"/>
              <a:t>Second level</a:t>
            </a:r>
          </a:p>
          <a:p>
            <a:pPr lvl="3"/>
            <a:r>
              <a:rPr lang="en-US" dirty="0"/>
              <a:t>Third level</a:t>
            </a:r>
          </a:p>
        </p:txBody>
      </p:sp>
      <p:sp>
        <p:nvSpPr>
          <p:cNvPr id="9" name="Text Placeholder 8"/>
          <p:cNvSpPr>
            <a:spLocks noGrp="1"/>
          </p:cNvSpPr>
          <p:nvPr>
            <p:ph type="body" sz="quarter" idx="14" hasCustomPrompt="1"/>
          </p:nvPr>
        </p:nvSpPr>
        <p:spPr>
          <a:xfrm>
            <a:off x="456128" y="1222774"/>
            <a:ext cx="3890785" cy="331589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1" name="Title 10"/>
          <p:cNvSpPr>
            <a:spLocks noGrp="1"/>
          </p:cNvSpPr>
          <p:nvPr>
            <p:ph type="title" hasCustomPrompt="1"/>
          </p:nvPr>
        </p:nvSpPr>
        <p:spPr>
          <a:xfrm>
            <a:off x="456128" y="196455"/>
            <a:ext cx="3890785" cy="953690"/>
          </a:xfrm>
        </p:spPr>
        <p:txBody>
          <a:bodyPr anchor="t" anchorCtr="0"/>
          <a:lstStyle>
            <a:lvl1pPr algn="l">
              <a:defRPr>
                <a:solidFill>
                  <a:schemeClr val="bg1"/>
                </a:solidFill>
              </a:defRPr>
            </a:lvl1pPr>
          </a:lstStyle>
          <a:p>
            <a:r>
              <a:rPr lang="en-US" dirty="0"/>
              <a:t>Click to edit title</a:t>
            </a:r>
          </a:p>
        </p:txBody>
      </p:sp>
      <p:sp>
        <p:nvSpPr>
          <p:cNvPr id="13"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626469"/>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ea typeface="ＭＳ Ｐゴシック" pitchFamily="34" charset="-128"/>
              <a:cs typeface="Arial" pitchFamily="34" charset="0"/>
            </a:endParaRPr>
          </a:p>
        </p:txBody>
      </p:sp>
    </p:spTree>
    <p:extLst>
      <p:ext uri="{BB962C8B-B14F-4D97-AF65-F5344CB8AC3E}">
        <p14:creationId xmlns:p14="http://schemas.microsoft.com/office/powerpoint/2010/main" val="2251255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lit Page with Caption Dark Gray">
    <p:bg>
      <p:bgPr>
        <a:solidFill>
          <a:srgbClr val="626469"/>
        </a:solidFill>
        <a:effectLst/>
      </p:bgPr>
    </p:bg>
    <p:spTree>
      <p:nvGrpSpPr>
        <p:cNvPr id="1" name=""/>
        <p:cNvGrpSpPr/>
        <p:nvPr/>
      </p:nvGrpSpPr>
      <p:grpSpPr>
        <a:xfrm>
          <a:off x="0" y="0"/>
          <a:ext cx="0" cy="0"/>
          <a:chOff x="0" y="0"/>
          <a:chExt cx="0" cy="0"/>
        </a:xfrm>
      </p:grpSpPr>
      <p:sp>
        <p:nvSpPr>
          <p:cNvPr id="10" name="Rectangle 9"/>
          <p:cNvSpPr/>
          <p:nvPr userDrawn="1"/>
        </p:nvSpPr>
        <p:spPr>
          <a:xfrm>
            <a:off x="4543418" y="4075783"/>
            <a:ext cx="4600582" cy="10870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 Placeholder 11"/>
          <p:cNvSpPr>
            <a:spLocks noGrp="1"/>
          </p:cNvSpPr>
          <p:nvPr>
            <p:ph type="body" sz="quarter" idx="15" hasCustomPrompt="1"/>
          </p:nvPr>
        </p:nvSpPr>
        <p:spPr>
          <a:xfrm>
            <a:off x="456128" y="1222774"/>
            <a:ext cx="3890785" cy="3315890"/>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3" name="Picture Placeholder 12"/>
          <p:cNvSpPr>
            <a:spLocks noGrp="1"/>
          </p:cNvSpPr>
          <p:nvPr>
            <p:ph type="pic" sz="quarter" idx="16" hasCustomPrompt="1"/>
          </p:nvPr>
        </p:nvSpPr>
        <p:spPr>
          <a:xfrm>
            <a:off x="4543418" y="3"/>
            <a:ext cx="4600582" cy="4075510"/>
          </a:xfrm>
        </p:spPr>
        <p:txBody>
          <a:bodyPr/>
          <a:lstStyle>
            <a:lvl1pPr marL="169069" marR="0" indent="-169069" algn="l" defTabSz="6858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350">
                <a:solidFill>
                  <a:schemeClr val="bg1"/>
                </a:solidFill>
              </a:defRPr>
            </a:lvl1pPr>
          </a:lstStyle>
          <a:p>
            <a:r>
              <a:rPr lang="en-US" dirty="0"/>
              <a:t>Drag picture to placeholder or click icon to add</a:t>
            </a:r>
          </a:p>
          <a:p>
            <a:endParaRPr lang="en-US" dirty="0"/>
          </a:p>
        </p:txBody>
      </p:sp>
      <p:sp>
        <p:nvSpPr>
          <p:cNvPr id="14" name="Text Placeholder 13"/>
          <p:cNvSpPr>
            <a:spLocks noGrp="1"/>
          </p:cNvSpPr>
          <p:nvPr>
            <p:ph type="body" sz="quarter" idx="17"/>
          </p:nvPr>
        </p:nvSpPr>
        <p:spPr>
          <a:xfrm>
            <a:off x="4543418" y="4075518"/>
            <a:ext cx="4151600" cy="1087040"/>
          </a:xfrm>
        </p:spPr>
        <p:txBody>
          <a:bodyPr/>
          <a:lstStyle>
            <a:lvl1pPr>
              <a:buClr>
                <a:srgbClr val="000000"/>
              </a:buClr>
              <a:defRPr sz="1200" i="1">
                <a:solidFill>
                  <a:schemeClr val="bg1"/>
                </a:solidFill>
              </a:defRPr>
            </a:lvl1pPr>
            <a:lvl2pPr marL="346472" indent="-172641">
              <a:buClr>
                <a:schemeClr val="bg1"/>
              </a:buClr>
              <a:buFont typeface="Arial" pitchFamily="34" charset="0"/>
              <a:buChar char="&gt;"/>
              <a:defRPr sz="105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itle 10"/>
          <p:cNvSpPr>
            <a:spLocks noGrp="1"/>
          </p:cNvSpPr>
          <p:nvPr>
            <p:ph type="title" hasCustomPrompt="1"/>
          </p:nvPr>
        </p:nvSpPr>
        <p:spPr>
          <a:xfrm>
            <a:off x="456128" y="196455"/>
            <a:ext cx="3890785" cy="953690"/>
          </a:xfrm>
        </p:spPr>
        <p:txBody>
          <a:bodyPr anchor="t" anchorCtr="0"/>
          <a:lstStyle>
            <a:lvl1pPr algn="l">
              <a:defRPr>
                <a:solidFill>
                  <a:schemeClr val="bg1"/>
                </a:solidFill>
              </a:defRPr>
            </a:lvl1pPr>
          </a:lstStyle>
          <a:p>
            <a:r>
              <a:rPr lang="en-US" dirty="0"/>
              <a:t>Click to edit title</a:t>
            </a:r>
          </a:p>
        </p:txBody>
      </p:sp>
      <p:sp>
        <p:nvSpPr>
          <p:cNvPr id="9" name="TextBox 8"/>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16"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584411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noAutofit/>
          </a:bodyPr>
          <a:lstStyle>
            <a:lvl1pPr>
              <a:defRPr>
                <a:solidFill>
                  <a:srgbClr val="FFFFFF"/>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132285"/>
            <a:ext cx="3889714" cy="390525"/>
          </a:xfrm>
        </p:spPr>
        <p:txBody>
          <a:bodyPr rIns="0" anchor="t" anchorCtr="0">
            <a:noAutofit/>
          </a:bodyPr>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5025" y="1132285"/>
            <a:ext cx="4041775" cy="390525"/>
          </a:xfrm>
        </p:spPr>
        <p:txBody>
          <a:bodyPr rIns="0" anchor="t" anchorCtr="0">
            <a:noAutofit/>
          </a:bodyPr>
          <a:lstStyle>
            <a:lvl1pPr marL="0" indent="0" algn="l">
              <a:buNone/>
              <a:defRPr sz="1650" b="1">
                <a:solidFill>
                  <a:srgbClr val="FFFFFF"/>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Text Placeholder 8"/>
          <p:cNvSpPr>
            <a:spLocks noGrp="1"/>
          </p:cNvSpPr>
          <p:nvPr>
            <p:ph type="body" sz="quarter" idx="10"/>
          </p:nvPr>
        </p:nvSpPr>
        <p:spPr>
          <a:xfrm>
            <a:off x="457320" y="1608535"/>
            <a:ext cx="3889594" cy="3095625"/>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4644647" y="1608535"/>
            <a:ext cx="4042034" cy="3095625"/>
          </a:xfrm>
        </p:spPr>
        <p:txBody>
          <a:bodyPr/>
          <a:lstStyle>
            <a:lvl1pPr>
              <a:buClr>
                <a:schemeClr val="bg1"/>
              </a:buClr>
              <a:defRPr sz="1500">
                <a:solidFill>
                  <a:schemeClr val="bg1"/>
                </a:solidFill>
              </a:defRPr>
            </a:lvl1pPr>
            <a:lvl2pPr>
              <a:buClr>
                <a:schemeClr val="bg1"/>
              </a:buClr>
              <a:defRPr sz="1350">
                <a:solidFill>
                  <a:schemeClr val="bg1"/>
                </a:solidFill>
              </a:defRPr>
            </a:lvl2pPr>
            <a:lvl3pPr>
              <a:buClr>
                <a:schemeClr val="bg1"/>
              </a:buClr>
              <a:defRPr sz="12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4119870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6 Colum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02"/>
            <a:ext cx="8229600" cy="821531"/>
          </a:xfrm>
        </p:spPr>
        <p:txBody>
          <a:bodyPr>
            <a:noAutofit/>
          </a:bodyPr>
          <a:lstStyle>
            <a:lvl1pPr>
              <a:defRPr>
                <a:solidFill>
                  <a:srgbClr val="FFFFFF"/>
                </a:solidFill>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54675"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1" name="Picture Placeholder 9"/>
          <p:cNvSpPr>
            <a:spLocks noGrp="1"/>
          </p:cNvSpPr>
          <p:nvPr>
            <p:ph type="pic" sz="quarter" idx="11"/>
          </p:nvPr>
        </p:nvSpPr>
        <p:spPr>
          <a:xfrm>
            <a:off x="1844757"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2" name="Picture Placeholder 9"/>
          <p:cNvSpPr>
            <a:spLocks noGrp="1"/>
          </p:cNvSpPr>
          <p:nvPr>
            <p:ph type="pic" sz="quarter" idx="12"/>
          </p:nvPr>
        </p:nvSpPr>
        <p:spPr>
          <a:xfrm>
            <a:off x="3235889" y="1651564"/>
            <a:ext cx="1282780" cy="1303020"/>
          </a:xfrm>
        </p:spPr>
        <p:txBody>
          <a:bodyPr>
            <a:noAutofit/>
          </a:bodyPr>
          <a:lstStyle>
            <a:lvl1pPr marL="0" indent="0" algn="ctr">
              <a:buNone/>
              <a:defRPr sz="1350">
                <a:solidFill>
                  <a:srgbClr val="FFFFFF"/>
                </a:solidFill>
              </a:defRPr>
            </a:lvl1pPr>
          </a:lstStyle>
          <a:p>
            <a:r>
              <a:rPr lang="en-US"/>
              <a:t>Click icon to add picture</a:t>
            </a:r>
            <a:endParaRPr lang="en-US" dirty="0"/>
          </a:p>
        </p:txBody>
      </p:sp>
      <p:sp>
        <p:nvSpPr>
          <p:cNvPr id="13" name="Picture Placeholder 9"/>
          <p:cNvSpPr>
            <a:spLocks noGrp="1"/>
          </p:cNvSpPr>
          <p:nvPr>
            <p:ph type="pic" sz="quarter" idx="13"/>
          </p:nvPr>
        </p:nvSpPr>
        <p:spPr>
          <a:xfrm>
            <a:off x="4625831"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4" name="Picture Placeholder 9"/>
          <p:cNvSpPr>
            <a:spLocks noGrp="1"/>
          </p:cNvSpPr>
          <p:nvPr>
            <p:ph type="pic" sz="quarter" idx="14"/>
          </p:nvPr>
        </p:nvSpPr>
        <p:spPr>
          <a:xfrm>
            <a:off x="6011888"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5" name="Picture Placeholder 9"/>
          <p:cNvSpPr>
            <a:spLocks noGrp="1"/>
          </p:cNvSpPr>
          <p:nvPr>
            <p:ph type="pic" sz="quarter" idx="15"/>
          </p:nvPr>
        </p:nvSpPr>
        <p:spPr>
          <a:xfrm>
            <a:off x="7403899" y="1651564"/>
            <a:ext cx="1282780" cy="1303020"/>
          </a:xfrm>
        </p:spPr>
        <p:txBody>
          <a:bodyPr>
            <a:noAutofit/>
          </a:bodyPr>
          <a:lstStyle>
            <a:lvl1pPr marL="0" indent="0" algn="ctr">
              <a:buNone/>
              <a:defRPr sz="1350">
                <a:solidFill>
                  <a:srgbClr val="FFFFFF"/>
                </a:solidFill>
              </a:defRPr>
            </a:lvl1pPr>
          </a:lstStyle>
          <a:p>
            <a:r>
              <a:rPr lang="en-US"/>
              <a:t>Click icon to add picture</a:t>
            </a:r>
          </a:p>
        </p:txBody>
      </p:sp>
      <p:sp>
        <p:nvSpPr>
          <p:cNvPr id="17" name="Text Placeholder 16"/>
          <p:cNvSpPr>
            <a:spLocks noGrp="1"/>
          </p:cNvSpPr>
          <p:nvPr>
            <p:ph type="body" sz="quarter" idx="16"/>
          </p:nvPr>
        </p:nvSpPr>
        <p:spPr>
          <a:xfrm>
            <a:off x="454795"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8" name="Text Placeholder 16"/>
          <p:cNvSpPr>
            <a:spLocks noGrp="1"/>
          </p:cNvSpPr>
          <p:nvPr>
            <p:ph type="body" sz="quarter" idx="17"/>
          </p:nvPr>
        </p:nvSpPr>
        <p:spPr>
          <a:xfrm>
            <a:off x="1844759"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19" name="Text Placeholder 16"/>
          <p:cNvSpPr>
            <a:spLocks noGrp="1"/>
          </p:cNvSpPr>
          <p:nvPr>
            <p:ph type="body" sz="quarter" idx="18"/>
          </p:nvPr>
        </p:nvSpPr>
        <p:spPr>
          <a:xfrm>
            <a:off x="3235771"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0" name="Text Placeholder 16"/>
          <p:cNvSpPr>
            <a:spLocks noGrp="1"/>
          </p:cNvSpPr>
          <p:nvPr>
            <p:ph type="body" sz="quarter" idx="19"/>
          </p:nvPr>
        </p:nvSpPr>
        <p:spPr>
          <a:xfrm>
            <a:off x="4625592"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1" name="Text Placeholder 16"/>
          <p:cNvSpPr>
            <a:spLocks noGrp="1"/>
          </p:cNvSpPr>
          <p:nvPr>
            <p:ph type="body" sz="quarter" idx="20"/>
          </p:nvPr>
        </p:nvSpPr>
        <p:spPr>
          <a:xfrm>
            <a:off x="6011651"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2" name="Text Placeholder 16"/>
          <p:cNvSpPr>
            <a:spLocks noGrp="1"/>
          </p:cNvSpPr>
          <p:nvPr>
            <p:ph type="body" sz="quarter" idx="21"/>
          </p:nvPr>
        </p:nvSpPr>
        <p:spPr>
          <a:xfrm>
            <a:off x="7403901" y="3067050"/>
            <a:ext cx="1282780" cy="814388"/>
          </a:xfrm>
        </p:spPr>
        <p:txBody>
          <a:bodyPr lIns="45720" rIns="45720">
            <a:noAutofit/>
          </a:bodyPr>
          <a:lstStyle>
            <a:lvl1pPr marL="0" indent="0" algn="ctr">
              <a:buNone/>
              <a:defRPr sz="1350" b="0">
                <a:solidFill>
                  <a:srgbClr val="FFFFFF"/>
                </a:solidFill>
              </a:defRPr>
            </a:lvl1pPr>
            <a:lvl2pPr marL="89297" indent="0">
              <a:buNone/>
              <a:defRPr sz="1350" b="0">
                <a:solidFill>
                  <a:schemeClr val="bg1"/>
                </a:solidFill>
              </a:defRPr>
            </a:lvl2pPr>
            <a:lvl3pPr marL="298847" indent="0">
              <a:buNone/>
              <a:defRPr sz="1350" b="0">
                <a:solidFill>
                  <a:schemeClr val="bg1"/>
                </a:solidFill>
              </a:defRPr>
            </a:lvl3pPr>
            <a:lvl4pPr marL="516731" indent="0">
              <a:buNone/>
              <a:defRPr sz="1350" b="0">
                <a:solidFill>
                  <a:schemeClr val="bg1"/>
                </a:solidFill>
              </a:defRPr>
            </a:lvl4pPr>
            <a:lvl5pPr marL="688181" indent="0">
              <a:buNone/>
              <a:defRPr sz="1350" b="0">
                <a:solidFill>
                  <a:schemeClr val="bg1"/>
                </a:solidFill>
              </a:defRPr>
            </a:lvl5pPr>
          </a:lstStyle>
          <a:p>
            <a:pPr lvl="0"/>
            <a:r>
              <a:rPr lang="en-US"/>
              <a:t>Click to edit Master text styles</a:t>
            </a:r>
          </a:p>
        </p:txBody>
      </p:sp>
      <p:sp>
        <p:nvSpPr>
          <p:cNvPr id="23" name="TextBox 22"/>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26"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515703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rket Pictos_Green">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457200" y="203598"/>
            <a:ext cx="8229600" cy="821531"/>
          </a:xfrm>
        </p:spPr>
        <p:txBody>
          <a:bodyPr/>
          <a:lstStyle>
            <a:lvl1pPr algn="l">
              <a:defRPr>
                <a:solidFill>
                  <a:srgbClr val="009530"/>
                </a:solidFill>
              </a:defRPr>
            </a:lvl1pPr>
          </a:lstStyle>
          <a:p>
            <a:r>
              <a:rPr lang="en-US" dirty="0"/>
              <a:t>Market </a:t>
            </a:r>
            <a:r>
              <a:rPr lang="en-US" dirty="0" err="1"/>
              <a:t>Pictos</a:t>
            </a:r>
            <a:endParaRPr lang="en-US" noProof="0" dirty="0"/>
          </a:p>
        </p:txBody>
      </p:sp>
      <p:sp>
        <p:nvSpPr>
          <p:cNvPr id="264" name="Freeform 156"/>
          <p:cNvSpPr>
            <a:spLocks noChangeAspect="1"/>
          </p:cNvSpPr>
          <p:nvPr userDrawn="1"/>
        </p:nvSpPr>
        <p:spPr bwMode="auto">
          <a:xfrm>
            <a:off x="7765338" y="1646520"/>
            <a:ext cx="293951" cy="294894"/>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5" name="Freeform 188"/>
          <p:cNvSpPr>
            <a:spLocks noChangeAspect="1" noEditPoints="1"/>
          </p:cNvSpPr>
          <p:nvPr userDrawn="1"/>
        </p:nvSpPr>
        <p:spPr bwMode="auto">
          <a:xfrm>
            <a:off x="7753466" y="2250071"/>
            <a:ext cx="316647" cy="294894"/>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6" name="Freeform 192"/>
          <p:cNvSpPr>
            <a:spLocks noChangeAspect="1" noEditPoints="1"/>
          </p:cNvSpPr>
          <p:nvPr userDrawn="1"/>
        </p:nvSpPr>
        <p:spPr bwMode="auto">
          <a:xfrm>
            <a:off x="6355977" y="1646520"/>
            <a:ext cx="295849" cy="294894"/>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7" name="Freeform 200"/>
          <p:cNvSpPr>
            <a:spLocks noChangeAspect="1"/>
          </p:cNvSpPr>
          <p:nvPr userDrawn="1"/>
        </p:nvSpPr>
        <p:spPr bwMode="auto">
          <a:xfrm>
            <a:off x="7136532" y="1646520"/>
            <a:ext cx="204821" cy="294894"/>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8" name="Freeform 204"/>
          <p:cNvSpPr>
            <a:spLocks noChangeAspect="1"/>
          </p:cNvSpPr>
          <p:nvPr userDrawn="1"/>
        </p:nvSpPr>
        <p:spPr bwMode="auto">
          <a:xfrm>
            <a:off x="5705963" y="2250071"/>
            <a:ext cx="173789" cy="294894"/>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9" name="Freeform 212"/>
          <p:cNvSpPr>
            <a:spLocks noChangeAspect="1"/>
          </p:cNvSpPr>
          <p:nvPr userDrawn="1"/>
        </p:nvSpPr>
        <p:spPr bwMode="auto">
          <a:xfrm>
            <a:off x="6433821" y="2878691"/>
            <a:ext cx="151150" cy="30327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0" name="Freeform 228"/>
          <p:cNvSpPr>
            <a:spLocks noChangeAspect="1"/>
          </p:cNvSpPr>
          <p:nvPr userDrawn="1"/>
        </p:nvSpPr>
        <p:spPr bwMode="auto">
          <a:xfrm>
            <a:off x="7097841" y="2250071"/>
            <a:ext cx="278812" cy="294894"/>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1" name="Freeform 208"/>
          <p:cNvSpPr>
            <a:spLocks noChangeAspect="1"/>
          </p:cNvSpPr>
          <p:nvPr userDrawn="1"/>
        </p:nvSpPr>
        <p:spPr bwMode="auto">
          <a:xfrm>
            <a:off x="6432458" y="2206125"/>
            <a:ext cx="190781" cy="338848"/>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2" name="Freeform 152"/>
          <p:cNvSpPr>
            <a:spLocks noChangeAspect="1"/>
          </p:cNvSpPr>
          <p:nvPr userDrawn="1"/>
        </p:nvSpPr>
        <p:spPr bwMode="auto">
          <a:xfrm>
            <a:off x="5605364" y="3542302"/>
            <a:ext cx="440127" cy="263478"/>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3" name="Freeform 176"/>
          <p:cNvSpPr>
            <a:spLocks noChangeAspect="1"/>
          </p:cNvSpPr>
          <p:nvPr userDrawn="1"/>
        </p:nvSpPr>
        <p:spPr bwMode="auto">
          <a:xfrm>
            <a:off x="8512025" y="1646520"/>
            <a:ext cx="288034" cy="294894"/>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4" name="Freeform 140"/>
          <p:cNvSpPr>
            <a:spLocks noChangeAspect="1"/>
          </p:cNvSpPr>
          <p:nvPr userDrawn="1"/>
        </p:nvSpPr>
        <p:spPr bwMode="auto">
          <a:xfrm>
            <a:off x="7764798" y="2887066"/>
            <a:ext cx="294972" cy="294894"/>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5" name="Freeform 172"/>
          <p:cNvSpPr>
            <a:spLocks noChangeAspect="1"/>
          </p:cNvSpPr>
          <p:nvPr userDrawn="1"/>
        </p:nvSpPr>
        <p:spPr bwMode="auto">
          <a:xfrm>
            <a:off x="8507471" y="2877541"/>
            <a:ext cx="296751" cy="294894"/>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6" name="Freeform 48"/>
          <p:cNvSpPr>
            <a:spLocks noChangeAspect="1"/>
          </p:cNvSpPr>
          <p:nvPr userDrawn="1"/>
        </p:nvSpPr>
        <p:spPr bwMode="auto">
          <a:xfrm>
            <a:off x="2568932" y="889164"/>
            <a:ext cx="207777" cy="294894"/>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7" name="TextBox 276"/>
          <p:cNvSpPr txBox="1"/>
          <p:nvPr userDrawn="1"/>
        </p:nvSpPr>
        <p:spPr>
          <a:xfrm>
            <a:off x="2358092" y="1251886"/>
            <a:ext cx="607700"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Energy &amp;</a:t>
            </a:r>
            <a:br>
              <a:rPr lang="en-US" sz="600" b="1" dirty="0">
                <a:solidFill>
                  <a:srgbClr val="626469"/>
                </a:solidFill>
                <a:cs typeface="Arial" pitchFamily="34" charset="0"/>
              </a:rPr>
            </a:br>
            <a:r>
              <a:rPr lang="en-US" sz="600" b="1" dirty="0">
                <a:solidFill>
                  <a:srgbClr val="626469"/>
                </a:solidFill>
                <a:cs typeface="Arial" pitchFamily="34" charset="0"/>
              </a:rPr>
              <a:t>infrastructure</a:t>
            </a:r>
          </a:p>
        </p:txBody>
      </p:sp>
      <p:sp>
        <p:nvSpPr>
          <p:cNvPr id="278" name="Freeform 52"/>
          <p:cNvSpPr>
            <a:spLocks noChangeAspect="1"/>
          </p:cNvSpPr>
          <p:nvPr userDrawn="1"/>
        </p:nvSpPr>
        <p:spPr bwMode="auto">
          <a:xfrm>
            <a:off x="3228732" y="889164"/>
            <a:ext cx="285516" cy="294894"/>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9" name="TextBox 278"/>
          <p:cNvSpPr txBox="1"/>
          <p:nvPr userDrawn="1"/>
        </p:nvSpPr>
        <p:spPr>
          <a:xfrm>
            <a:off x="3148520" y="1251886"/>
            <a:ext cx="442785" cy="92333"/>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Industry</a:t>
            </a:r>
          </a:p>
        </p:txBody>
      </p:sp>
      <p:sp>
        <p:nvSpPr>
          <p:cNvPr id="280" name="Freeform 68"/>
          <p:cNvSpPr>
            <a:spLocks noChangeAspect="1"/>
          </p:cNvSpPr>
          <p:nvPr userDrawn="1"/>
        </p:nvSpPr>
        <p:spPr bwMode="auto">
          <a:xfrm>
            <a:off x="1079030" y="889164"/>
            <a:ext cx="336552" cy="294894"/>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1" name="TextBox 280"/>
          <p:cNvSpPr txBox="1"/>
          <p:nvPr userDrawn="1"/>
        </p:nvSpPr>
        <p:spPr>
          <a:xfrm>
            <a:off x="1006994" y="1251886"/>
            <a:ext cx="489685"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Buildings</a:t>
            </a:r>
          </a:p>
        </p:txBody>
      </p:sp>
      <p:sp>
        <p:nvSpPr>
          <p:cNvPr id="282" name="Freeform 60"/>
          <p:cNvSpPr>
            <a:spLocks noChangeAspect="1"/>
          </p:cNvSpPr>
          <p:nvPr userDrawn="1"/>
        </p:nvSpPr>
        <p:spPr bwMode="auto">
          <a:xfrm>
            <a:off x="1738465" y="916556"/>
            <a:ext cx="370578" cy="265115"/>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3" name="TextBox 282"/>
          <p:cNvSpPr txBox="1"/>
          <p:nvPr userDrawn="1"/>
        </p:nvSpPr>
        <p:spPr>
          <a:xfrm>
            <a:off x="1715223" y="1251890"/>
            <a:ext cx="485836"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Data </a:t>
            </a:r>
            <a:r>
              <a:rPr lang="en-US" sz="600" b="1" dirty="0" err="1">
                <a:solidFill>
                  <a:srgbClr val="626469"/>
                </a:solidFill>
                <a:cs typeface="Arial" pitchFamily="34" charset="0"/>
              </a:rPr>
              <a:t>centres</a:t>
            </a:r>
            <a:r>
              <a:rPr lang="en-US" sz="600" b="1" dirty="0">
                <a:solidFill>
                  <a:srgbClr val="626469"/>
                </a:solidFill>
                <a:cs typeface="Arial" pitchFamily="34" charset="0"/>
              </a:rPr>
              <a:t> </a:t>
            </a:r>
            <a:br>
              <a:rPr lang="en-US" sz="600" b="1" dirty="0">
                <a:solidFill>
                  <a:srgbClr val="626469"/>
                </a:solidFill>
                <a:cs typeface="Arial" pitchFamily="34" charset="0"/>
              </a:rPr>
            </a:br>
            <a:r>
              <a:rPr lang="en-US" sz="600" b="1" dirty="0">
                <a:solidFill>
                  <a:srgbClr val="626469"/>
                </a:solidFill>
                <a:cs typeface="Arial" pitchFamily="34" charset="0"/>
              </a:rPr>
              <a:t>&amp; networks</a:t>
            </a:r>
          </a:p>
        </p:txBody>
      </p:sp>
      <p:sp>
        <p:nvSpPr>
          <p:cNvPr id="284" name="Freeform 64"/>
          <p:cNvSpPr>
            <a:spLocks noChangeAspect="1"/>
          </p:cNvSpPr>
          <p:nvPr userDrawn="1"/>
        </p:nvSpPr>
        <p:spPr bwMode="auto">
          <a:xfrm>
            <a:off x="3944739" y="889164"/>
            <a:ext cx="269267" cy="294894"/>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5" name="TextBox 284"/>
          <p:cNvSpPr txBox="1"/>
          <p:nvPr userDrawn="1"/>
        </p:nvSpPr>
        <p:spPr>
          <a:xfrm>
            <a:off x="3869610" y="1251891"/>
            <a:ext cx="412481"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Residential</a:t>
            </a:r>
          </a:p>
        </p:txBody>
      </p:sp>
      <p:sp>
        <p:nvSpPr>
          <p:cNvPr id="286" name="Freeform 148"/>
          <p:cNvSpPr>
            <a:spLocks noChangeAspect="1"/>
          </p:cNvSpPr>
          <p:nvPr userDrawn="1"/>
        </p:nvSpPr>
        <p:spPr bwMode="auto">
          <a:xfrm>
            <a:off x="7076026" y="945634"/>
            <a:ext cx="335219" cy="255080"/>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7" name="TextBox 286"/>
          <p:cNvSpPr txBox="1"/>
          <p:nvPr userDrawn="1"/>
        </p:nvSpPr>
        <p:spPr>
          <a:xfrm>
            <a:off x="6924262" y="1251886"/>
            <a:ext cx="638744"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Power management</a:t>
            </a:r>
          </a:p>
        </p:txBody>
      </p:sp>
      <p:sp>
        <p:nvSpPr>
          <p:cNvPr id="288" name="Freeform 184"/>
          <p:cNvSpPr>
            <a:spLocks noChangeAspect="1"/>
          </p:cNvSpPr>
          <p:nvPr userDrawn="1"/>
        </p:nvSpPr>
        <p:spPr bwMode="auto">
          <a:xfrm>
            <a:off x="6308507" y="905819"/>
            <a:ext cx="367542" cy="294894"/>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9" name="TextBox 288"/>
          <p:cNvSpPr txBox="1"/>
          <p:nvPr userDrawn="1"/>
        </p:nvSpPr>
        <p:spPr>
          <a:xfrm>
            <a:off x="5993206" y="1251886"/>
            <a:ext cx="1034934"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Process/machine management</a:t>
            </a:r>
          </a:p>
        </p:txBody>
      </p:sp>
      <p:sp>
        <p:nvSpPr>
          <p:cNvPr id="290" name="Freeform 132"/>
          <p:cNvSpPr>
            <a:spLocks noChangeAspect="1"/>
          </p:cNvSpPr>
          <p:nvPr userDrawn="1"/>
        </p:nvSpPr>
        <p:spPr bwMode="auto">
          <a:xfrm>
            <a:off x="5646697" y="905819"/>
            <a:ext cx="290258" cy="294894"/>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1" name="TextBox 290"/>
          <p:cNvSpPr txBox="1"/>
          <p:nvPr userDrawn="1"/>
        </p:nvSpPr>
        <p:spPr>
          <a:xfrm>
            <a:off x="5395359" y="1251886"/>
            <a:ext cx="802960"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IT room</a:t>
            </a:r>
            <a:br>
              <a:rPr lang="en-US" sz="600" b="1" dirty="0">
                <a:solidFill>
                  <a:srgbClr val="626469"/>
                </a:solidFill>
                <a:cs typeface="Arial" pitchFamily="34" charset="0"/>
              </a:rPr>
            </a:br>
            <a:r>
              <a:rPr lang="en-US" sz="600" b="1" dirty="0">
                <a:solidFill>
                  <a:srgbClr val="626469"/>
                </a:solidFill>
                <a:cs typeface="Arial" pitchFamily="34" charset="0"/>
              </a:rPr>
              <a:t>management</a:t>
            </a:r>
          </a:p>
        </p:txBody>
      </p:sp>
      <p:sp>
        <p:nvSpPr>
          <p:cNvPr id="292" name="Freeform 180"/>
          <p:cNvSpPr>
            <a:spLocks noChangeAspect="1"/>
          </p:cNvSpPr>
          <p:nvPr userDrawn="1"/>
        </p:nvSpPr>
        <p:spPr bwMode="auto">
          <a:xfrm>
            <a:off x="7756213" y="905819"/>
            <a:ext cx="262792" cy="294894"/>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3" name="TextBox 292"/>
          <p:cNvSpPr txBox="1"/>
          <p:nvPr userDrawn="1"/>
        </p:nvSpPr>
        <p:spPr>
          <a:xfrm>
            <a:off x="7572473" y="1251886"/>
            <a:ext cx="693136"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Security</a:t>
            </a:r>
            <a:br>
              <a:rPr lang="en-US" sz="600" b="1" dirty="0">
                <a:solidFill>
                  <a:srgbClr val="626469"/>
                </a:solidFill>
                <a:cs typeface="Arial" pitchFamily="34" charset="0"/>
              </a:rPr>
            </a:br>
            <a:r>
              <a:rPr lang="en-US" sz="600" b="1" dirty="0">
                <a:solidFill>
                  <a:srgbClr val="626469"/>
                </a:solidFill>
                <a:cs typeface="Arial" pitchFamily="34" charset="0"/>
              </a:rPr>
              <a:t>management</a:t>
            </a:r>
          </a:p>
        </p:txBody>
      </p:sp>
      <p:sp>
        <p:nvSpPr>
          <p:cNvPr id="294" name="Freeform 124"/>
          <p:cNvSpPr>
            <a:spLocks noChangeAspect="1"/>
          </p:cNvSpPr>
          <p:nvPr userDrawn="1"/>
        </p:nvSpPr>
        <p:spPr bwMode="auto">
          <a:xfrm>
            <a:off x="1814154" y="1646520"/>
            <a:ext cx="275369" cy="294894"/>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5" name="TextBox 294"/>
          <p:cNvSpPr txBox="1"/>
          <p:nvPr userDrawn="1"/>
        </p:nvSpPr>
        <p:spPr>
          <a:xfrm>
            <a:off x="1719125" y="1979331"/>
            <a:ext cx="478030"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Electric</a:t>
            </a:r>
            <a:br>
              <a:rPr lang="en-US" sz="600" b="1" dirty="0">
                <a:solidFill>
                  <a:srgbClr val="626469"/>
                </a:solidFill>
                <a:cs typeface="Arial" pitchFamily="34" charset="0"/>
              </a:rPr>
            </a:br>
            <a:r>
              <a:rPr lang="en-US" sz="600" b="1" dirty="0">
                <a:solidFill>
                  <a:srgbClr val="626469"/>
                </a:solidFill>
                <a:cs typeface="Arial" pitchFamily="34" charset="0"/>
              </a:rPr>
              <a:t>utilities</a:t>
            </a:r>
          </a:p>
        </p:txBody>
      </p:sp>
      <p:sp>
        <p:nvSpPr>
          <p:cNvPr id="296" name="Freeform 116"/>
          <p:cNvSpPr>
            <a:spLocks noChangeAspect="1"/>
          </p:cNvSpPr>
          <p:nvPr userDrawn="1"/>
        </p:nvSpPr>
        <p:spPr bwMode="auto">
          <a:xfrm>
            <a:off x="1121452" y="2873330"/>
            <a:ext cx="289510" cy="294894"/>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7" name="TextBox 296"/>
          <p:cNvSpPr txBox="1"/>
          <p:nvPr userDrawn="1"/>
        </p:nvSpPr>
        <p:spPr>
          <a:xfrm>
            <a:off x="1034325" y="3213507"/>
            <a:ext cx="477026" cy="92333"/>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Oil &amp; gas</a:t>
            </a:r>
          </a:p>
        </p:txBody>
      </p:sp>
      <p:sp>
        <p:nvSpPr>
          <p:cNvPr id="298" name="Freeform 88"/>
          <p:cNvSpPr>
            <a:spLocks noChangeAspect="1"/>
          </p:cNvSpPr>
          <p:nvPr userDrawn="1"/>
        </p:nvSpPr>
        <p:spPr bwMode="auto">
          <a:xfrm>
            <a:off x="3173713" y="2295423"/>
            <a:ext cx="387665" cy="253175"/>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9" name="TextBox 298"/>
          <p:cNvSpPr txBox="1"/>
          <p:nvPr userDrawn="1"/>
        </p:nvSpPr>
        <p:spPr>
          <a:xfrm>
            <a:off x="3131398" y="2597685"/>
            <a:ext cx="477026" cy="92333"/>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Marine</a:t>
            </a:r>
          </a:p>
        </p:txBody>
      </p:sp>
      <p:sp>
        <p:nvSpPr>
          <p:cNvPr id="300" name="Freeform 220"/>
          <p:cNvSpPr>
            <a:spLocks noChangeAspect="1"/>
          </p:cNvSpPr>
          <p:nvPr userDrawn="1"/>
        </p:nvSpPr>
        <p:spPr bwMode="auto">
          <a:xfrm>
            <a:off x="2453738" y="2925165"/>
            <a:ext cx="439940" cy="243058"/>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1" name="TextBox 300"/>
          <p:cNvSpPr txBox="1"/>
          <p:nvPr userDrawn="1"/>
        </p:nvSpPr>
        <p:spPr>
          <a:xfrm>
            <a:off x="2239468" y="3213508"/>
            <a:ext cx="844959"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Transportation</a:t>
            </a:r>
          </a:p>
        </p:txBody>
      </p:sp>
      <p:sp>
        <p:nvSpPr>
          <p:cNvPr id="302" name="Freeform 76"/>
          <p:cNvSpPr>
            <a:spLocks noChangeAspect="1"/>
          </p:cNvSpPr>
          <p:nvPr userDrawn="1"/>
        </p:nvSpPr>
        <p:spPr bwMode="auto">
          <a:xfrm>
            <a:off x="3202127" y="2873330"/>
            <a:ext cx="320870" cy="294894"/>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3" name="TextBox 302"/>
          <p:cNvSpPr txBox="1"/>
          <p:nvPr userDrawn="1"/>
        </p:nvSpPr>
        <p:spPr>
          <a:xfrm>
            <a:off x="2961611" y="3213507"/>
            <a:ext cx="816603"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Water &amp; </a:t>
            </a:r>
            <a:br>
              <a:rPr lang="en-US" sz="600" b="1" dirty="0">
                <a:solidFill>
                  <a:srgbClr val="626469"/>
                </a:solidFill>
                <a:cs typeface="Arial" pitchFamily="34" charset="0"/>
              </a:rPr>
            </a:br>
            <a:r>
              <a:rPr lang="en-US" sz="600" b="1" dirty="0">
                <a:solidFill>
                  <a:srgbClr val="626469"/>
                </a:solidFill>
                <a:cs typeface="Arial" pitchFamily="34" charset="0"/>
              </a:rPr>
              <a:t>waste water</a:t>
            </a:r>
          </a:p>
        </p:txBody>
      </p:sp>
      <p:sp>
        <p:nvSpPr>
          <p:cNvPr id="304" name="Freeform 120"/>
          <p:cNvSpPr>
            <a:spLocks noChangeAspect="1"/>
          </p:cNvSpPr>
          <p:nvPr userDrawn="1"/>
        </p:nvSpPr>
        <p:spPr bwMode="auto">
          <a:xfrm>
            <a:off x="3897125" y="2253704"/>
            <a:ext cx="355355" cy="272211"/>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5" name="TextBox 304"/>
          <p:cNvSpPr txBox="1"/>
          <p:nvPr userDrawn="1"/>
        </p:nvSpPr>
        <p:spPr>
          <a:xfrm>
            <a:off x="3677875" y="2597684"/>
            <a:ext cx="795940" cy="184666"/>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Mining, minerals</a:t>
            </a:r>
            <a:br>
              <a:rPr lang="en-US" sz="600" b="1" dirty="0">
                <a:solidFill>
                  <a:srgbClr val="626469"/>
                </a:solidFill>
                <a:cs typeface="Arial" pitchFamily="34" charset="0"/>
              </a:rPr>
            </a:br>
            <a:r>
              <a:rPr lang="en-US" sz="600" b="1" dirty="0">
                <a:solidFill>
                  <a:srgbClr val="626469"/>
                </a:solidFill>
                <a:cs typeface="Arial" pitchFamily="34" charset="0"/>
              </a:rPr>
              <a:t>&amp; metals</a:t>
            </a:r>
          </a:p>
        </p:txBody>
      </p:sp>
      <p:sp>
        <p:nvSpPr>
          <p:cNvPr id="306" name="Freeform 112"/>
          <p:cNvSpPr>
            <a:spLocks noChangeAspect="1"/>
          </p:cNvSpPr>
          <p:nvPr userDrawn="1"/>
        </p:nvSpPr>
        <p:spPr bwMode="auto">
          <a:xfrm>
            <a:off x="3173713" y="1646520"/>
            <a:ext cx="375206" cy="294894"/>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7" name="TextBox 306"/>
          <p:cNvSpPr txBox="1"/>
          <p:nvPr userDrawn="1"/>
        </p:nvSpPr>
        <p:spPr>
          <a:xfrm>
            <a:off x="3173713" y="1979327"/>
            <a:ext cx="392396"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Food &amp;</a:t>
            </a:r>
            <a:br>
              <a:rPr lang="en-US" sz="600" b="1" dirty="0">
                <a:solidFill>
                  <a:srgbClr val="626469"/>
                </a:solidFill>
                <a:cs typeface="Arial" pitchFamily="34" charset="0"/>
              </a:rPr>
            </a:br>
            <a:r>
              <a:rPr lang="en-US" sz="600" b="1" dirty="0">
                <a:solidFill>
                  <a:srgbClr val="626469"/>
                </a:solidFill>
                <a:cs typeface="Arial" pitchFamily="34" charset="0"/>
              </a:rPr>
              <a:t>beverage</a:t>
            </a:r>
          </a:p>
        </p:txBody>
      </p:sp>
      <p:sp>
        <p:nvSpPr>
          <p:cNvPr id="308" name="Freeform 108"/>
          <p:cNvSpPr>
            <a:spLocks noChangeAspect="1"/>
          </p:cNvSpPr>
          <p:nvPr userDrawn="1"/>
        </p:nvSpPr>
        <p:spPr bwMode="auto">
          <a:xfrm>
            <a:off x="1778348" y="2295461"/>
            <a:ext cx="359584" cy="253175"/>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9" name="TextBox 308"/>
          <p:cNvSpPr txBox="1"/>
          <p:nvPr userDrawn="1"/>
        </p:nvSpPr>
        <p:spPr>
          <a:xfrm>
            <a:off x="1719628" y="2597685"/>
            <a:ext cx="47702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Hotels</a:t>
            </a:r>
          </a:p>
        </p:txBody>
      </p:sp>
      <p:sp>
        <p:nvSpPr>
          <p:cNvPr id="310" name="Freeform 80"/>
          <p:cNvSpPr>
            <a:spLocks noChangeAspect="1"/>
          </p:cNvSpPr>
          <p:nvPr userDrawn="1"/>
        </p:nvSpPr>
        <p:spPr bwMode="auto">
          <a:xfrm>
            <a:off x="1121458" y="2253742"/>
            <a:ext cx="249337" cy="294894"/>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1" name="TextBox 310"/>
          <p:cNvSpPr txBox="1"/>
          <p:nvPr userDrawn="1"/>
        </p:nvSpPr>
        <p:spPr>
          <a:xfrm>
            <a:off x="963033" y="2597685"/>
            <a:ext cx="57759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Healthcare</a:t>
            </a:r>
          </a:p>
        </p:txBody>
      </p:sp>
      <p:sp>
        <p:nvSpPr>
          <p:cNvPr id="312" name="Freeform 100"/>
          <p:cNvSpPr>
            <a:spLocks noChangeAspect="1"/>
          </p:cNvSpPr>
          <p:nvPr userDrawn="1"/>
        </p:nvSpPr>
        <p:spPr bwMode="auto">
          <a:xfrm>
            <a:off x="2564477" y="2155834"/>
            <a:ext cx="248285" cy="392810"/>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3" name="TextBox 312"/>
          <p:cNvSpPr txBox="1"/>
          <p:nvPr userDrawn="1"/>
        </p:nvSpPr>
        <p:spPr>
          <a:xfrm>
            <a:off x="2465744" y="2597684"/>
            <a:ext cx="392396" cy="184666"/>
          </a:xfrm>
          <a:prstGeom prst="rect">
            <a:avLst/>
          </a:prstGeom>
          <a:noFill/>
        </p:spPr>
        <p:txBody>
          <a:bodyPr wrap="square" lIns="0" tIns="0" rIns="0" bIns="0" rtlCol="0" anchor="t" anchorCtr="0">
            <a:spAutoFit/>
          </a:bodyPr>
          <a:lstStyle/>
          <a:p>
            <a:pPr algn="ctr"/>
            <a:r>
              <a:rPr lang="en-US" sz="600" b="1" dirty="0">
                <a:solidFill>
                  <a:srgbClr val="626469"/>
                </a:solidFill>
                <a:cs typeface="Arial" pitchFamily="34" charset="0"/>
              </a:rPr>
              <a:t>Life</a:t>
            </a:r>
            <a:br>
              <a:rPr lang="en-US" sz="600" b="1" dirty="0">
                <a:solidFill>
                  <a:srgbClr val="626469"/>
                </a:solidFill>
                <a:cs typeface="Arial" pitchFamily="34" charset="0"/>
              </a:rPr>
            </a:br>
            <a:r>
              <a:rPr lang="en-US" sz="600" b="1" dirty="0">
                <a:solidFill>
                  <a:srgbClr val="626469"/>
                </a:solidFill>
                <a:cs typeface="Arial" pitchFamily="34" charset="0"/>
              </a:rPr>
              <a:t>sciences</a:t>
            </a:r>
          </a:p>
        </p:txBody>
      </p:sp>
      <p:sp>
        <p:nvSpPr>
          <p:cNvPr id="314" name="Freeform 104"/>
          <p:cNvSpPr>
            <a:spLocks noChangeAspect="1"/>
          </p:cNvSpPr>
          <p:nvPr userDrawn="1"/>
        </p:nvSpPr>
        <p:spPr bwMode="auto">
          <a:xfrm>
            <a:off x="1769762" y="2800272"/>
            <a:ext cx="359518" cy="359422"/>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5" name="TextBox 314"/>
          <p:cNvSpPr txBox="1"/>
          <p:nvPr userDrawn="1"/>
        </p:nvSpPr>
        <p:spPr>
          <a:xfrm>
            <a:off x="1669342" y="3213508"/>
            <a:ext cx="57759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Retail</a:t>
            </a:r>
          </a:p>
        </p:txBody>
      </p:sp>
      <p:sp>
        <p:nvSpPr>
          <p:cNvPr id="316" name="Freeform 56"/>
          <p:cNvSpPr>
            <a:spLocks noChangeAspect="1"/>
          </p:cNvSpPr>
          <p:nvPr userDrawn="1"/>
        </p:nvSpPr>
        <p:spPr bwMode="auto">
          <a:xfrm>
            <a:off x="3926790" y="1646520"/>
            <a:ext cx="285052" cy="294894"/>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7" name="TextBox 316"/>
          <p:cNvSpPr txBox="1"/>
          <p:nvPr userDrawn="1"/>
        </p:nvSpPr>
        <p:spPr>
          <a:xfrm>
            <a:off x="3787046" y="2071664"/>
            <a:ext cx="57759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Green buildings</a:t>
            </a:r>
          </a:p>
        </p:txBody>
      </p:sp>
      <p:sp>
        <p:nvSpPr>
          <p:cNvPr id="318" name="Freeform 216"/>
          <p:cNvSpPr>
            <a:spLocks noChangeAspect="1"/>
          </p:cNvSpPr>
          <p:nvPr userDrawn="1"/>
        </p:nvSpPr>
        <p:spPr bwMode="auto">
          <a:xfrm>
            <a:off x="2496643" y="1646520"/>
            <a:ext cx="316119" cy="294894"/>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9" name="TextBox 318"/>
          <p:cNvSpPr txBox="1"/>
          <p:nvPr userDrawn="1"/>
        </p:nvSpPr>
        <p:spPr>
          <a:xfrm>
            <a:off x="2423431" y="1979332"/>
            <a:ext cx="477026" cy="92333"/>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Finance</a:t>
            </a:r>
          </a:p>
        </p:txBody>
      </p:sp>
      <p:sp>
        <p:nvSpPr>
          <p:cNvPr id="320" name="Freeform 224"/>
          <p:cNvSpPr>
            <a:spLocks noChangeAspect="1"/>
          </p:cNvSpPr>
          <p:nvPr userDrawn="1"/>
        </p:nvSpPr>
        <p:spPr bwMode="auto">
          <a:xfrm>
            <a:off x="1079031" y="1681948"/>
            <a:ext cx="394183" cy="259466"/>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21" name="TextBox 320"/>
          <p:cNvSpPr txBox="1"/>
          <p:nvPr userDrawn="1"/>
        </p:nvSpPr>
        <p:spPr>
          <a:xfrm>
            <a:off x="1006994" y="1979327"/>
            <a:ext cx="489653" cy="184666"/>
          </a:xfrm>
          <a:prstGeom prst="rect">
            <a:avLst/>
          </a:prstGeom>
          <a:noFill/>
        </p:spPr>
        <p:txBody>
          <a:bodyPr wrap="square" lIns="0" tIns="0" rIns="0" bIns="0" rtlCol="0" anchor="b" anchorCtr="0">
            <a:spAutoFit/>
          </a:bodyPr>
          <a:lstStyle/>
          <a:p>
            <a:pPr algn="ctr"/>
            <a:r>
              <a:rPr lang="en-US" sz="600" b="1" dirty="0">
                <a:solidFill>
                  <a:srgbClr val="626469"/>
                </a:solidFill>
                <a:cs typeface="Arial" pitchFamily="34" charset="0"/>
              </a:rPr>
              <a:t>Cloud and telecom</a:t>
            </a:r>
          </a:p>
        </p:txBody>
      </p:sp>
      <p:sp>
        <p:nvSpPr>
          <p:cNvPr id="322" name="TextBox 321"/>
          <p:cNvSpPr txBox="1"/>
          <p:nvPr userDrawn="1"/>
        </p:nvSpPr>
        <p:spPr>
          <a:xfrm>
            <a:off x="6835334" y="2597685"/>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Management software</a:t>
            </a:r>
          </a:p>
        </p:txBody>
      </p:sp>
      <p:sp>
        <p:nvSpPr>
          <p:cNvPr id="323" name="TextBox 322"/>
          <p:cNvSpPr txBox="1"/>
          <p:nvPr userDrawn="1"/>
        </p:nvSpPr>
        <p:spPr>
          <a:xfrm>
            <a:off x="6164106" y="3213503"/>
            <a:ext cx="69313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Power</a:t>
            </a:r>
            <a:br>
              <a:rPr lang="en-US" sz="600" b="1" dirty="0">
                <a:solidFill>
                  <a:srgbClr val="626469"/>
                </a:solidFill>
                <a:cs typeface="Arial" pitchFamily="34" charset="0"/>
              </a:rPr>
            </a:br>
            <a:r>
              <a:rPr lang="en-US" sz="600" b="1" dirty="0">
                <a:solidFill>
                  <a:srgbClr val="626469"/>
                </a:solidFill>
                <a:cs typeface="Arial" pitchFamily="34" charset="0"/>
              </a:rPr>
              <a:t>Measurement</a:t>
            </a:r>
          </a:p>
        </p:txBody>
      </p:sp>
      <p:sp>
        <p:nvSpPr>
          <p:cNvPr id="324" name="TextBox 323"/>
          <p:cNvSpPr txBox="1"/>
          <p:nvPr userDrawn="1"/>
        </p:nvSpPr>
        <p:spPr>
          <a:xfrm>
            <a:off x="8254337" y="1886998"/>
            <a:ext cx="816603" cy="276999"/>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Intelligent power and motor control</a:t>
            </a:r>
          </a:p>
        </p:txBody>
      </p:sp>
      <p:sp>
        <p:nvSpPr>
          <p:cNvPr id="325" name="TextBox 324"/>
          <p:cNvSpPr txBox="1"/>
          <p:nvPr userDrawn="1"/>
        </p:nvSpPr>
        <p:spPr>
          <a:xfrm>
            <a:off x="7510741" y="3213503"/>
            <a:ext cx="816603" cy="230832"/>
          </a:xfrm>
          <a:prstGeom prst="rect">
            <a:avLst/>
          </a:prstGeom>
          <a:noFill/>
        </p:spPr>
        <p:txBody>
          <a:bodyPr wrap="square" tIns="0" bIns="0" rtlCol="0" anchor="t" anchorCtr="0">
            <a:spAutoFit/>
          </a:bodyPr>
          <a:lstStyle/>
          <a:p>
            <a:pPr algn="ctr">
              <a:lnSpc>
                <a:spcPts val="600"/>
              </a:lnSpc>
            </a:pPr>
            <a:r>
              <a:rPr lang="en-US" sz="600" b="1" dirty="0">
                <a:solidFill>
                  <a:srgbClr val="626469"/>
                </a:solidFill>
                <a:cs typeface="Arial" pitchFamily="34" charset="0"/>
              </a:rPr>
              <a:t>Renewable energy conversion</a:t>
            </a:r>
          </a:p>
        </p:txBody>
      </p:sp>
      <p:sp>
        <p:nvSpPr>
          <p:cNvPr id="326" name="TextBox 325"/>
          <p:cNvSpPr txBox="1"/>
          <p:nvPr userDrawn="1"/>
        </p:nvSpPr>
        <p:spPr>
          <a:xfrm>
            <a:off x="6118386" y="1979327"/>
            <a:ext cx="78457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Electric vehicle recharging</a:t>
            </a:r>
          </a:p>
        </p:txBody>
      </p:sp>
      <p:sp>
        <p:nvSpPr>
          <p:cNvPr id="327" name="TextBox 326"/>
          <p:cNvSpPr txBox="1"/>
          <p:nvPr userDrawn="1"/>
        </p:nvSpPr>
        <p:spPr>
          <a:xfrm>
            <a:off x="5372525" y="2597684"/>
            <a:ext cx="848632"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Lifts and</a:t>
            </a:r>
            <a:br>
              <a:rPr lang="en-US" sz="600" b="1" dirty="0">
                <a:solidFill>
                  <a:srgbClr val="626469"/>
                </a:solidFill>
                <a:cs typeface="Arial" pitchFamily="34" charset="0"/>
              </a:rPr>
            </a:br>
            <a:r>
              <a:rPr lang="en-US" sz="600" b="1" dirty="0">
                <a:solidFill>
                  <a:srgbClr val="626469"/>
                </a:solidFill>
                <a:cs typeface="Arial" pitchFamily="34" charset="0"/>
              </a:rPr>
              <a:t>escalators control</a:t>
            </a:r>
          </a:p>
        </p:txBody>
      </p:sp>
      <p:sp>
        <p:nvSpPr>
          <p:cNvPr id="328" name="TextBox 327"/>
          <p:cNvSpPr txBox="1"/>
          <p:nvPr userDrawn="1"/>
        </p:nvSpPr>
        <p:spPr>
          <a:xfrm>
            <a:off x="7510741" y="2597685"/>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Material handling control</a:t>
            </a:r>
          </a:p>
        </p:txBody>
      </p:sp>
      <p:sp>
        <p:nvSpPr>
          <p:cNvPr id="329" name="TextBox 328"/>
          <p:cNvSpPr txBox="1"/>
          <p:nvPr userDrawn="1"/>
        </p:nvSpPr>
        <p:spPr>
          <a:xfrm>
            <a:off x="6835334" y="1979331"/>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Hoisting</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0" name="TextBox 329"/>
          <p:cNvSpPr txBox="1"/>
          <p:nvPr userDrawn="1"/>
        </p:nvSpPr>
        <p:spPr>
          <a:xfrm>
            <a:off x="5417122" y="3766938"/>
            <a:ext cx="816603" cy="276999"/>
          </a:xfrm>
          <a:prstGeom prst="rect">
            <a:avLst/>
          </a:prstGeom>
          <a:noFill/>
        </p:spPr>
        <p:txBody>
          <a:bodyPr wrap="square" rtlCol="0" anchor="b" anchorCtr="0">
            <a:spAutoFit/>
          </a:bodyPr>
          <a:lstStyle/>
          <a:p>
            <a:pPr algn="ctr"/>
            <a:r>
              <a:rPr lang="en-US" sz="600" b="1" dirty="0">
                <a:solidFill>
                  <a:srgbClr val="626469"/>
                </a:solidFill>
                <a:cs typeface="Arial" pitchFamily="34" charset="0"/>
              </a:rPr>
              <a:t>Uninterruptable</a:t>
            </a:r>
            <a:br>
              <a:rPr lang="en-US" sz="600" b="1" dirty="0">
                <a:solidFill>
                  <a:srgbClr val="626469"/>
                </a:solidFill>
                <a:cs typeface="Arial" pitchFamily="34" charset="0"/>
              </a:rPr>
            </a:br>
            <a:r>
              <a:rPr lang="en-US" sz="600" b="1" dirty="0">
                <a:solidFill>
                  <a:srgbClr val="626469"/>
                </a:solidFill>
                <a:cs typeface="Arial" pitchFamily="34" charset="0"/>
              </a:rPr>
              <a:t>power supply</a:t>
            </a:r>
          </a:p>
        </p:txBody>
      </p:sp>
      <p:sp>
        <p:nvSpPr>
          <p:cNvPr id="331" name="TextBox 330"/>
          <p:cNvSpPr txBox="1"/>
          <p:nvPr userDrawn="1"/>
        </p:nvSpPr>
        <p:spPr>
          <a:xfrm>
            <a:off x="8254337" y="3213508"/>
            <a:ext cx="816603" cy="92333"/>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Surveillance</a:t>
            </a:r>
          </a:p>
        </p:txBody>
      </p:sp>
      <p:sp>
        <p:nvSpPr>
          <p:cNvPr id="332" name="TextBox 331"/>
          <p:cNvSpPr txBox="1"/>
          <p:nvPr userDrawn="1"/>
        </p:nvSpPr>
        <p:spPr>
          <a:xfrm>
            <a:off x="7510741" y="1979331"/>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HVAC</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3" name="TextBox 332"/>
          <p:cNvSpPr txBox="1"/>
          <p:nvPr userDrawn="1"/>
        </p:nvSpPr>
        <p:spPr>
          <a:xfrm>
            <a:off x="6086359" y="2597684"/>
            <a:ext cx="848632"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Lighting</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4" name="Freeform 196"/>
          <p:cNvSpPr>
            <a:spLocks noChangeAspect="1"/>
          </p:cNvSpPr>
          <p:nvPr userDrawn="1"/>
        </p:nvSpPr>
        <p:spPr bwMode="auto">
          <a:xfrm>
            <a:off x="5668303" y="1646520"/>
            <a:ext cx="245810" cy="294894"/>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35" name="TextBox 334"/>
          <p:cNvSpPr txBox="1"/>
          <p:nvPr userDrawn="1"/>
        </p:nvSpPr>
        <p:spPr>
          <a:xfrm>
            <a:off x="5388538" y="1979331"/>
            <a:ext cx="816603"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Access</a:t>
            </a:r>
            <a:br>
              <a:rPr lang="en-US" sz="600" b="1" dirty="0">
                <a:solidFill>
                  <a:srgbClr val="626469"/>
                </a:solidFill>
                <a:cs typeface="Arial" pitchFamily="34" charset="0"/>
              </a:rPr>
            </a:br>
            <a:r>
              <a:rPr lang="en-US" sz="600" b="1" dirty="0">
                <a:solidFill>
                  <a:srgbClr val="626469"/>
                </a:solidFill>
                <a:cs typeface="Arial" pitchFamily="34" charset="0"/>
              </a:rPr>
              <a:t>control</a:t>
            </a:r>
          </a:p>
        </p:txBody>
      </p:sp>
      <p:sp>
        <p:nvSpPr>
          <p:cNvPr id="336" name="Freeform 335"/>
          <p:cNvSpPr>
            <a:spLocks noChangeAspect="1"/>
          </p:cNvSpPr>
          <p:nvPr userDrawn="1"/>
        </p:nvSpPr>
        <p:spPr bwMode="auto">
          <a:xfrm>
            <a:off x="8461622" y="2250071"/>
            <a:ext cx="382124" cy="294894"/>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7" name="Freeform 160"/>
          <p:cNvSpPr>
            <a:spLocks noChangeAspect="1" noEditPoints="1"/>
          </p:cNvSpPr>
          <p:nvPr userDrawn="1"/>
        </p:nvSpPr>
        <p:spPr bwMode="auto">
          <a:xfrm>
            <a:off x="5590965" y="2868016"/>
            <a:ext cx="391360" cy="294894"/>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8" name="Freeform 164"/>
          <p:cNvSpPr>
            <a:spLocks noChangeAspect="1"/>
          </p:cNvSpPr>
          <p:nvPr userDrawn="1"/>
        </p:nvSpPr>
        <p:spPr bwMode="auto">
          <a:xfrm>
            <a:off x="7088465" y="2887066"/>
            <a:ext cx="294972" cy="294894"/>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9" name="TextBox 338"/>
          <p:cNvSpPr txBox="1"/>
          <p:nvPr userDrawn="1"/>
        </p:nvSpPr>
        <p:spPr>
          <a:xfrm>
            <a:off x="6851347" y="3213507"/>
            <a:ext cx="784574" cy="184666"/>
          </a:xfrm>
          <a:prstGeom prst="rect">
            <a:avLst/>
          </a:prstGeom>
          <a:noFill/>
        </p:spPr>
        <p:txBody>
          <a:bodyPr wrap="square" tIns="0" bIns="0" rtlCol="0" anchor="b" anchorCtr="0">
            <a:spAutoFit/>
          </a:bodyPr>
          <a:lstStyle/>
          <a:p>
            <a:pPr algn="ctr"/>
            <a:r>
              <a:rPr lang="en-US" sz="600" b="1" dirty="0" err="1">
                <a:solidFill>
                  <a:srgbClr val="626469"/>
                </a:solidFill>
                <a:cs typeface="Arial" pitchFamily="34" charset="0"/>
              </a:rPr>
              <a:t>Prosumer</a:t>
            </a:r>
            <a:r>
              <a:rPr lang="en-US" sz="600" b="1" dirty="0">
                <a:solidFill>
                  <a:srgbClr val="626469"/>
                </a:solidFill>
                <a:cs typeface="Arial" pitchFamily="34" charset="0"/>
              </a:rPr>
              <a:t> </a:t>
            </a:r>
            <a:r>
              <a:rPr lang="en-US" sz="600" b="1" dirty="0" err="1">
                <a:solidFill>
                  <a:srgbClr val="626469"/>
                </a:solidFill>
                <a:cs typeface="Arial" pitchFamily="34" charset="0"/>
              </a:rPr>
              <a:t>microgrid</a:t>
            </a:r>
            <a:endParaRPr lang="en-US" sz="600" b="1" dirty="0">
              <a:solidFill>
                <a:srgbClr val="626469"/>
              </a:solidFill>
              <a:cs typeface="Arial" pitchFamily="34" charset="0"/>
            </a:endParaRPr>
          </a:p>
        </p:txBody>
      </p:sp>
      <p:sp>
        <p:nvSpPr>
          <p:cNvPr id="340" name="TextBox 339"/>
          <p:cNvSpPr txBox="1"/>
          <p:nvPr userDrawn="1"/>
        </p:nvSpPr>
        <p:spPr>
          <a:xfrm>
            <a:off x="5404552" y="3213507"/>
            <a:ext cx="78457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Packaging control</a:t>
            </a:r>
          </a:p>
        </p:txBody>
      </p:sp>
      <p:sp>
        <p:nvSpPr>
          <p:cNvPr id="341" name="TextBox 340"/>
          <p:cNvSpPr txBox="1"/>
          <p:nvPr userDrawn="1"/>
        </p:nvSpPr>
        <p:spPr>
          <a:xfrm>
            <a:off x="8270352" y="2597684"/>
            <a:ext cx="784574" cy="184666"/>
          </a:xfrm>
          <a:prstGeom prst="rect">
            <a:avLst/>
          </a:prstGeom>
          <a:noFill/>
        </p:spPr>
        <p:txBody>
          <a:bodyPr wrap="square" tIns="0" bIns="0" rtlCol="0" anchor="b" anchorCtr="0">
            <a:spAutoFit/>
          </a:bodyPr>
          <a:lstStyle/>
          <a:p>
            <a:pPr algn="ctr"/>
            <a:r>
              <a:rPr lang="en-US" sz="600" b="1" dirty="0">
                <a:solidFill>
                  <a:srgbClr val="626469"/>
                </a:solidFill>
                <a:cs typeface="Arial" pitchFamily="34" charset="0"/>
              </a:rPr>
              <a:t>Material</a:t>
            </a:r>
            <a:br>
              <a:rPr lang="en-US" sz="600" b="1" dirty="0">
                <a:solidFill>
                  <a:srgbClr val="626469"/>
                </a:solidFill>
                <a:cs typeface="Arial" pitchFamily="34" charset="0"/>
              </a:rPr>
            </a:br>
            <a:r>
              <a:rPr lang="en-US" sz="600" b="1" dirty="0">
                <a:solidFill>
                  <a:srgbClr val="626469"/>
                </a:solidFill>
                <a:cs typeface="Arial" pitchFamily="34" charset="0"/>
              </a:rPr>
              <a:t>working</a:t>
            </a:r>
          </a:p>
        </p:txBody>
      </p:sp>
      <p:sp>
        <p:nvSpPr>
          <p:cNvPr id="342" name="Freeform 673"/>
          <p:cNvSpPr>
            <a:spLocks noEditPoints="1"/>
          </p:cNvSpPr>
          <p:nvPr userDrawn="1"/>
        </p:nvSpPr>
        <p:spPr bwMode="auto">
          <a:xfrm>
            <a:off x="5680519" y="4184425"/>
            <a:ext cx="289815" cy="378050"/>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43" name="TextBox 342"/>
          <p:cNvSpPr txBox="1"/>
          <p:nvPr userDrawn="1"/>
        </p:nvSpPr>
        <p:spPr>
          <a:xfrm>
            <a:off x="5484483" y="4425269"/>
            <a:ext cx="681881" cy="276999"/>
          </a:xfrm>
          <a:prstGeom prst="rect">
            <a:avLst/>
          </a:prstGeom>
          <a:noFill/>
        </p:spPr>
        <p:txBody>
          <a:bodyPr wrap="square" rtlCol="0" anchor="b" anchorCtr="0">
            <a:spAutoFit/>
          </a:bodyPr>
          <a:lstStyle/>
          <a:p>
            <a:pPr algn="ctr"/>
            <a:r>
              <a:rPr lang="en-US" sz="600" b="1" dirty="0">
                <a:solidFill>
                  <a:srgbClr val="626469"/>
                </a:solidFill>
                <a:cs typeface="Arial" pitchFamily="34" charset="0"/>
              </a:rPr>
              <a:t>Panel builders</a:t>
            </a:r>
          </a:p>
        </p:txBody>
      </p:sp>
      <p:sp>
        <p:nvSpPr>
          <p:cNvPr id="344" name="Rounded Rectangle 343"/>
          <p:cNvSpPr/>
          <p:nvPr userDrawn="1"/>
        </p:nvSpPr>
        <p:spPr>
          <a:xfrm>
            <a:off x="457200" y="3513206"/>
            <a:ext cx="3969508" cy="1208351"/>
          </a:xfrm>
          <a:prstGeom prst="roundRect">
            <a:avLst>
              <a:gd name="adj" fmla="val 9427"/>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390525" indent="-219075">
              <a:spcAft>
                <a:spcPts val="150"/>
              </a:spcAft>
              <a:tabLst>
                <a:tab pos="129779" algn="l"/>
                <a:tab pos="342900" algn="l"/>
              </a:tabLst>
            </a:pPr>
            <a:r>
              <a:rPr lang="en-US" sz="1200" b="1" dirty="0">
                <a:solidFill>
                  <a:prstClr val="white"/>
                </a:solidFill>
              </a:rPr>
              <a:t>To add a </a:t>
            </a:r>
            <a:r>
              <a:rPr lang="en-US" sz="1200" b="1" dirty="0" err="1">
                <a:solidFill>
                  <a:prstClr val="white"/>
                </a:solidFill>
              </a:rPr>
              <a:t>picto</a:t>
            </a:r>
            <a:r>
              <a:rPr lang="en-US" sz="1200" b="1" dirty="0">
                <a:solidFill>
                  <a:prstClr val="white"/>
                </a:solidFill>
              </a:rPr>
              <a:t> to your presentation:</a:t>
            </a:r>
          </a:p>
          <a:p>
            <a:pPr marL="390525" indent="-219075">
              <a:spcAft>
                <a:spcPts val="150"/>
              </a:spcAft>
              <a:buFont typeface="+mj-lt"/>
              <a:buAutoNum type="arabicPeriod"/>
              <a:tabLst>
                <a:tab pos="129779" algn="l"/>
                <a:tab pos="342900" algn="l"/>
              </a:tabLst>
            </a:pPr>
            <a:r>
              <a:rPr lang="en-US" sz="1050" dirty="0">
                <a:solidFill>
                  <a:prstClr val="white"/>
                </a:solidFill>
              </a:rPr>
              <a:t>Select view/slide master</a:t>
            </a:r>
          </a:p>
          <a:p>
            <a:pPr marL="390525" indent="-219075">
              <a:spcAft>
                <a:spcPts val="150"/>
              </a:spcAft>
              <a:buFont typeface="+mj-lt"/>
              <a:buAutoNum type="arabicPeriod"/>
              <a:tabLst>
                <a:tab pos="129779" algn="l"/>
                <a:tab pos="342900" algn="l"/>
              </a:tabLst>
            </a:pPr>
            <a:r>
              <a:rPr lang="en-US" sz="1050" dirty="0">
                <a:solidFill>
                  <a:prstClr val="white"/>
                </a:solidFill>
              </a:rPr>
              <a:t>Go to slide with </a:t>
            </a:r>
            <a:r>
              <a:rPr lang="en-US" sz="1050" dirty="0" err="1">
                <a:solidFill>
                  <a:prstClr val="white"/>
                </a:solidFill>
              </a:rPr>
              <a:t>pictos</a:t>
            </a:r>
            <a:endParaRPr lang="en-US" sz="1050" dirty="0">
              <a:solidFill>
                <a:prstClr val="white"/>
              </a:solidFill>
            </a:endParaRPr>
          </a:p>
          <a:p>
            <a:pPr marL="390525" indent="-219075">
              <a:spcAft>
                <a:spcPts val="150"/>
              </a:spcAft>
              <a:buFont typeface="+mj-lt"/>
              <a:buAutoNum type="arabicPeriod"/>
              <a:tabLst>
                <a:tab pos="129779" algn="l"/>
                <a:tab pos="342900" algn="l"/>
              </a:tabLst>
            </a:pPr>
            <a:r>
              <a:rPr lang="en-US" sz="1050" dirty="0">
                <a:solidFill>
                  <a:prstClr val="white"/>
                </a:solidFill>
              </a:rPr>
              <a:t>Select and copy the </a:t>
            </a:r>
            <a:r>
              <a:rPr lang="en-US" sz="1050" dirty="0" err="1">
                <a:solidFill>
                  <a:prstClr val="white"/>
                </a:solidFill>
              </a:rPr>
              <a:t>picto</a:t>
            </a:r>
            <a:r>
              <a:rPr lang="en-US" sz="1050" dirty="0">
                <a:solidFill>
                  <a:prstClr val="white"/>
                </a:solidFill>
              </a:rPr>
              <a:t> that you would like to add (ctrl-c)</a:t>
            </a:r>
          </a:p>
          <a:p>
            <a:pPr marL="390525" indent="-219075">
              <a:spcAft>
                <a:spcPts val="150"/>
              </a:spcAft>
              <a:buFont typeface="+mj-lt"/>
              <a:buAutoNum type="arabicPeriod"/>
              <a:tabLst>
                <a:tab pos="129779" algn="l"/>
                <a:tab pos="342900" algn="l"/>
              </a:tabLst>
            </a:pPr>
            <a:r>
              <a:rPr lang="en-US" sz="1050" dirty="0">
                <a:solidFill>
                  <a:prstClr val="white"/>
                </a:solidFill>
              </a:rPr>
              <a:t>Close master view</a:t>
            </a:r>
          </a:p>
          <a:p>
            <a:pPr marL="390525" indent="-219075">
              <a:spcAft>
                <a:spcPts val="150"/>
              </a:spcAft>
              <a:buFont typeface="+mj-lt"/>
              <a:buAutoNum type="arabicPeriod"/>
              <a:tabLst>
                <a:tab pos="129779" algn="l"/>
                <a:tab pos="342900" algn="l"/>
              </a:tabLst>
            </a:pPr>
            <a:r>
              <a:rPr lang="en-US" sz="1050" dirty="0">
                <a:solidFill>
                  <a:prstClr val="white"/>
                </a:solidFill>
              </a:rPr>
              <a:t>Paste </a:t>
            </a:r>
            <a:r>
              <a:rPr lang="en-US" sz="1050" dirty="0" err="1">
                <a:solidFill>
                  <a:prstClr val="white"/>
                </a:solidFill>
              </a:rPr>
              <a:t>picto</a:t>
            </a:r>
            <a:r>
              <a:rPr lang="en-US" sz="1050" dirty="0">
                <a:solidFill>
                  <a:prstClr val="white"/>
                </a:solidFill>
              </a:rPr>
              <a:t> onto your slide (ctrl-p)</a:t>
            </a:r>
          </a:p>
        </p:txBody>
      </p:sp>
      <p:sp>
        <p:nvSpPr>
          <p:cNvPr id="345" name="TextBox 344"/>
          <p:cNvSpPr txBox="1"/>
          <p:nvPr userDrawn="1"/>
        </p:nvSpPr>
        <p:spPr>
          <a:xfrm>
            <a:off x="346210" y="926591"/>
            <a:ext cx="663964" cy="253916"/>
          </a:xfrm>
          <a:prstGeom prst="rect">
            <a:avLst/>
          </a:prstGeom>
          <a:noFill/>
        </p:spPr>
        <p:txBody>
          <a:bodyPr wrap="none" rtlCol="0">
            <a:spAutoFit/>
          </a:bodyPr>
          <a:lstStyle/>
          <a:p>
            <a:pPr algn="r"/>
            <a:r>
              <a:rPr lang="en-US" sz="1050" dirty="0">
                <a:solidFill>
                  <a:srgbClr val="626469"/>
                </a:solidFill>
                <a:cs typeface="Arial" pitchFamily="34" charset="0"/>
              </a:rPr>
              <a:t>Markets</a:t>
            </a:r>
          </a:p>
        </p:txBody>
      </p:sp>
      <p:sp>
        <p:nvSpPr>
          <p:cNvPr id="346" name="TextBox 345"/>
          <p:cNvSpPr txBox="1"/>
          <p:nvPr userDrawn="1"/>
        </p:nvSpPr>
        <p:spPr>
          <a:xfrm>
            <a:off x="227495" y="1646355"/>
            <a:ext cx="792205" cy="415498"/>
          </a:xfrm>
          <a:prstGeom prst="rect">
            <a:avLst/>
          </a:prstGeom>
          <a:noFill/>
        </p:spPr>
        <p:txBody>
          <a:bodyPr wrap="none" rtlCol="0">
            <a:spAutoFit/>
          </a:bodyPr>
          <a:lstStyle/>
          <a:p>
            <a:pPr algn="r"/>
            <a:r>
              <a:rPr lang="en-US" sz="1050" dirty="0">
                <a:solidFill>
                  <a:srgbClr val="626469"/>
                </a:solidFill>
                <a:cs typeface="Arial" pitchFamily="34" charset="0"/>
              </a:rPr>
              <a:t>Market </a:t>
            </a:r>
          </a:p>
          <a:p>
            <a:pPr algn="r"/>
            <a:r>
              <a:rPr lang="en-US" sz="1050" dirty="0">
                <a:solidFill>
                  <a:srgbClr val="626469"/>
                </a:solidFill>
                <a:cs typeface="Arial" pitchFamily="34" charset="0"/>
              </a:rPr>
              <a:t>Segments</a:t>
            </a:r>
          </a:p>
        </p:txBody>
      </p:sp>
      <p:sp>
        <p:nvSpPr>
          <p:cNvPr id="347" name="TextBox 346"/>
          <p:cNvSpPr txBox="1"/>
          <p:nvPr userDrawn="1"/>
        </p:nvSpPr>
        <p:spPr>
          <a:xfrm>
            <a:off x="4809933" y="923454"/>
            <a:ext cx="718466" cy="253916"/>
          </a:xfrm>
          <a:prstGeom prst="rect">
            <a:avLst/>
          </a:prstGeom>
          <a:noFill/>
        </p:spPr>
        <p:txBody>
          <a:bodyPr wrap="none" rtlCol="0">
            <a:spAutoFit/>
          </a:bodyPr>
          <a:lstStyle/>
          <a:p>
            <a:pPr algn="r"/>
            <a:r>
              <a:rPr lang="en-US" sz="1050" dirty="0">
                <a:solidFill>
                  <a:srgbClr val="626469"/>
                </a:solidFill>
                <a:cs typeface="Arial" pitchFamily="34" charset="0"/>
              </a:rPr>
              <a:t>Domains</a:t>
            </a:r>
          </a:p>
        </p:txBody>
      </p:sp>
      <p:sp>
        <p:nvSpPr>
          <p:cNvPr id="348" name="TextBox 347"/>
          <p:cNvSpPr txBox="1"/>
          <p:nvPr userDrawn="1"/>
        </p:nvSpPr>
        <p:spPr>
          <a:xfrm>
            <a:off x="4614365" y="1640357"/>
            <a:ext cx="914033" cy="253916"/>
          </a:xfrm>
          <a:prstGeom prst="rect">
            <a:avLst/>
          </a:prstGeom>
          <a:noFill/>
        </p:spPr>
        <p:txBody>
          <a:bodyPr wrap="none" rtlCol="0">
            <a:spAutoFit/>
          </a:bodyPr>
          <a:lstStyle/>
          <a:p>
            <a:pPr algn="r"/>
            <a:r>
              <a:rPr lang="en-US" sz="1050" dirty="0">
                <a:solidFill>
                  <a:srgbClr val="626469"/>
                </a:solidFill>
                <a:cs typeface="Arial" pitchFamily="34" charset="0"/>
              </a:rPr>
              <a:t>Applications</a:t>
            </a:r>
          </a:p>
        </p:txBody>
      </p:sp>
      <p:sp>
        <p:nvSpPr>
          <p:cNvPr id="349" name="TextBox 348"/>
          <p:cNvSpPr txBox="1"/>
          <p:nvPr userDrawn="1"/>
        </p:nvSpPr>
        <p:spPr>
          <a:xfrm>
            <a:off x="4487728" y="4292268"/>
            <a:ext cx="1040670" cy="253916"/>
          </a:xfrm>
          <a:prstGeom prst="rect">
            <a:avLst/>
          </a:prstGeom>
          <a:noFill/>
        </p:spPr>
        <p:txBody>
          <a:bodyPr wrap="none" rtlCol="0">
            <a:spAutoFit/>
          </a:bodyPr>
          <a:lstStyle/>
          <a:p>
            <a:pPr algn="r"/>
            <a:r>
              <a:rPr lang="en-US" sz="1050" dirty="0">
                <a:solidFill>
                  <a:srgbClr val="626469"/>
                </a:solidFill>
                <a:cs typeface="Arial" pitchFamily="34" charset="0"/>
              </a:rPr>
              <a:t>Intermediaries</a:t>
            </a:r>
          </a:p>
        </p:txBody>
      </p:sp>
      <p:sp>
        <p:nvSpPr>
          <p:cNvPr id="92" name="TextBox 91"/>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srgbClr val="626469"/>
                </a:solidFill>
                <a:cs typeface="Arial" pitchFamily="34" charset="0"/>
              </a:rPr>
              <a:t>Confidential Property of Schneider Electric</a:t>
            </a:r>
          </a:p>
        </p:txBody>
      </p:sp>
    </p:spTree>
    <p:extLst>
      <p:ext uri="{BB962C8B-B14F-4D97-AF65-F5344CB8AC3E}">
        <p14:creationId xmlns:p14="http://schemas.microsoft.com/office/powerpoint/2010/main" val="4190798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arket Pictos_White">
    <p:bg>
      <p:bgPr>
        <a:solidFill>
          <a:srgbClr val="009530"/>
        </a:solidFill>
        <a:effectLst/>
      </p:bgPr>
    </p:bg>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457200" y="203602"/>
            <a:ext cx="8229600" cy="821531"/>
          </a:xfrm>
        </p:spPr>
        <p:txBody>
          <a:bodyPr/>
          <a:lstStyle>
            <a:lvl1pPr algn="l">
              <a:defRPr>
                <a:solidFill>
                  <a:schemeClr val="bg1"/>
                </a:solidFill>
              </a:defRPr>
            </a:lvl1pPr>
          </a:lstStyle>
          <a:p>
            <a:r>
              <a:rPr lang="en-US" dirty="0"/>
              <a:t>Market </a:t>
            </a:r>
            <a:r>
              <a:rPr lang="en-US" dirty="0" err="1"/>
              <a:t>Pictos</a:t>
            </a:r>
            <a:endParaRPr lang="en-US" noProof="0" dirty="0"/>
          </a:p>
        </p:txBody>
      </p:sp>
      <p:sp>
        <p:nvSpPr>
          <p:cNvPr id="264" name="Freeform 156"/>
          <p:cNvSpPr>
            <a:spLocks noChangeAspect="1"/>
          </p:cNvSpPr>
          <p:nvPr userDrawn="1"/>
        </p:nvSpPr>
        <p:spPr bwMode="auto">
          <a:xfrm>
            <a:off x="7765338" y="1646520"/>
            <a:ext cx="293951" cy="294894"/>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5" name="Freeform 188"/>
          <p:cNvSpPr>
            <a:spLocks noChangeAspect="1" noEditPoints="1"/>
          </p:cNvSpPr>
          <p:nvPr userDrawn="1"/>
        </p:nvSpPr>
        <p:spPr bwMode="auto">
          <a:xfrm>
            <a:off x="7753466" y="2250071"/>
            <a:ext cx="316647" cy="294894"/>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6" name="Freeform 192"/>
          <p:cNvSpPr>
            <a:spLocks noChangeAspect="1" noEditPoints="1"/>
          </p:cNvSpPr>
          <p:nvPr userDrawn="1"/>
        </p:nvSpPr>
        <p:spPr bwMode="auto">
          <a:xfrm>
            <a:off x="6355977" y="1646520"/>
            <a:ext cx="295849" cy="294894"/>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7" name="Freeform 200"/>
          <p:cNvSpPr>
            <a:spLocks noChangeAspect="1"/>
          </p:cNvSpPr>
          <p:nvPr userDrawn="1"/>
        </p:nvSpPr>
        <p:spPr bwMode="auto">
          <a:xfrm>
            <a:off x="7136532" y="1646520"/>
            <a:ext cx="204821" cy="294894"/>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8" name="Freeform 204"/>
          <p:cNvSpPr>
            <a:spLocks noChangeAspect="1"/>
          </p:cNvSpPr>
          <p:nvPr userDrawn="1"/>
        </p:nvSpPr>
        <p:spPr bwMode="auto">
          <a:xfrm>
            <a:off x="5705963" y="2250071"/>
            <a:ext cx="173789" cy="294894"/>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69" name="Freeform 212"/>
          <p:cNvSpPr>
            <a:spLocks noChangeAspect="1"/>
          </p:cNvSpPr>
          <p:nvPr userDrawn="1"/>
        </p:nvSpPr>
        <p:spPr bwMode="auto">
          <a:xfrm>
            <a:off x="6433821" y="2878691"/>
            <a:ext cx="151150" cy="30327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0" name="Freeform 228"/>
          <p:cNvSpPr>
            <a:spLocks noChangeAspect="1"/>
          </p:cNvSpPr>
          <p:nvPr userDrawn="1"/>
        </p:nvSpPr>
        <p:spPr bwMode="auto">
          <a:xfrm>
            <a:off x="7097841" y="2250071"/>
            <a:ext cx="278812" cy="294894"/>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1" name="Freeform 208"/>
          <p:cNvSpPr>
            <a:spLocks noChangeAspect="1"/>
          </p:cNvSpPr>
          <p:nvPr userDrawn="1"/>
        </p:nvSpPr>
        <p:spPr bwMode="auto">
          <a:xfrm>
            <a:off x="6432458" y="2206125"/>
            <a:ext cx="190781" cy="338848"/>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2" name="Freeform 152"/>
          <p:cNvSpPr>
            <a:spLocks noChangeAspect="1"/>
          </p:cNvSpPr>
          <p:nvPr userDrawn="1"/>
        </p:nvSpPr>
        <p:spPr bwMode="auto">
          <a:xfrm>
            <a:off x="5605364" y="3542302"/>
            <a:ext cx="440127" cy="263478"/>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3" name="Freeform 176"/>
          <p:cNvSpPr>
            <a:spLocks noChangeAspect="1"/>
          </p:cNvSpPr>
          <p:nvPr userDrawn="1"/>
        </p:nvSpPr>
        <p:spPr bwMode="auto">
          <a:xfrm>
            <a:off x="8512025" y="1646520"/>
            <a:ext cx="288034" cy="294894"/>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4" name="Freeform 140"/>
          <p:cNvSpPr>
            <a:spLocks noChangeAspect="1"/>
          </p:cNvSpPr>
          <p:nvPr userDrawn="1"/>
        </p:nvSpPr>
        <p:spPr bwMode="auto">
          <a:xfrm>
            <a:off x="7764798" y="2887066"/>
            <a:ext cx="294972" cy="294894"/>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5" name="Freeform 172"/>
          <p:cNvSpPr>
            <a:spLocks noChangeAspect="1"/>
          </p:cNvSpPr>
          <p:nvPr userDrawn="1"/>
        </p:nvSpPr>
        <p:spPr bwMode="auto">
          <a:xfrm>
            <a:off x="8507471" y="2877541"/>
            <a:ext cx="296751" cy="294894"/>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6" name="Freeform 48"/>
          <p:cNvSpPr>
            <a:spLocks noChangeAspect="1"/>
          </p:cNvSpPr>
          <p:nvPr userDrawn="1"/>
        </p:nvSpPr>
        <p:spPr bwMode="auto">
          <a:xfrm>
            <a:off x="2568932" y="889164"/>
            <a:ext cx="207777" cy="294894"/>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7" name="TextBox 276"/>
          <p:cNvSpPr txBox="1"/>
          <p:nvPr userDrawn="1"/>
        </p:nvSpPr>
        <p:spPr>
          <a:xfrm>
            <a:off x="2358092" y="1251886"/>
            <a:ext cx="607700"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Energy &amp;</a:t>
            </a:r>
            <a:br>
              <a:rPr lang="en-US" sz="600" b="1" dirty="0">
                <a:solidFill>
                  <a:prstClr val="white"/>
                </a:solidFill>
                <a:cs typeface="Arial" pitchFamily="34" charset="0"/>
              </a:rPr>
            </a:br>
            <a:r>
              <a:rPr lang="en-US" sz="600" b="1" dirty="0">
                <a:solidFill>
                  <a:prstClr val="white"/>
                </a:solidFill>
                <a:cs typeface="Arial" pitchFamily="34" charset="0"/>
              </a:rPr>
              <a:t>infrastructure</a:t>
            </a:r>
          </a:p>
        </p:txBody>
      </p:sp>
      <p:sp>
        <p:nvSpPr>
          <p:cNvPr id="278" name="Freeform 52"/>
          <p:cNvSpPr>
            <a:spLocks noChangeAspect="1"/>
          </p:cNvSpPr>
          <p:nvPr userDrawn="1"/>
        </p:nvSpPr>
        <p:spPr bwMode="auto">
          <a:xfrm>
            <a:off x="3228732" y="889164"/>
            <a:ext cx="285516" cy="294894"/>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79" name="TextBox 278"/>
          <p:cNvSpPr txBox="1"/>
          <p:nvPr userDrawn="1"/>
        </p:nvSpPr>
        <p:spPr>
          <a:xfrm>
            <a:off x="3148520" y="1251886"/>
            <a:ext cx="442785" cy="92333"/>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Industry</a:t>
            </a:r>
          </a:p>
        </p:txBody>
      </p:sp>
      <p:sp>
        <p:nvSpPr>
          <p:cNvPr id="280" name="Freeform 68"/>
          <p:cNvSpPr>
            <a:spLocks noChangeAspect="1"/>
          </p:cNvSpPr>
          <p:nvPr userDrawn="1"/>
        </p:nvSpPr>
        <p:spPr bwMode="auto">
          <a:xfrm>
            <a:off x="1079030" y="889164"/>
            <a:ext cx="336552" cy="294894"/>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1" name="TextBox 280"/>
          <p:cNvSpPr txBox="1"/>
          <p:nvPr userDrawn="1"/>
        </p:nvSpPr>
        <p:spPr>
          <a:xfrm>
            <a:off x="1006994" y="1251886"/>
            <a:ext cx="489685"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Buildings</a:t>
            </a:r>
          </a:p>
        </p:txBody>
      </p:sp>
      <p:sp>
        <p:nvSpPr>
          <p:cNvPr id="282" name="Freeform 60"/>
          <p:cNvSpPr>
            <a:spLocks noChangeAspect="1"/>
          </p:cNvSpPr>
          <p:nvPr userDrawn="1"/>
        </p:nvSpPr>
        <p:spPr bwMode="auto">
          <a:xfrm>
            <a:off x="1738465" y="916556"/>
            <a:ext cx="370578" cy="265115"/>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3" name="TextBox 282"/>
          <p:cNvSpPr txBox="1"/>
          <p:nvPr userDrawn="1"/>
        </p:nvSpPr>
        <p:spPr>
          <a:xfrm>
            <a:off x="1715223" y="1251890"/>
            <a:ext cx="485836"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Data </a:t>
            </a:r>
            <a:r>
              <a:rPr lang="en-US" sz="600" b="1" dirty="0" err="1">
                <a:solidFill>
                  <a:prstClr val="white"/>
                </a:solidFill>
                <a:cs typeface="Arial" pitchFamily="34" charset="0"/>
              </a:rPr>
              <a:t>centres</a:t>
            </a:r>
            <a:r>
              <a:rPr lang="en-US" sz="600" b="1" dirty="0">
                <a:solidFill>
                  <a:prstClr val="white"/>
                </a:solidFill>
                <a:cs typeface="Arial" pitchFamily="34" charset="0"/>
              </a:rPr>
              <a:t> </a:t>
            </a:r>
            <a:br>
              <a:rPr lang="en-US" sz="600" b="1" dirty="0">
                <a:solidFill>
                  <a:prstClr val="white"/>
                </a:solidFill>
                <a:cs typeface="Arial" pitchFamily="34" charset="0"/>
              </a:rPr>
            </a:br>
            <a:r>
              <a:rPr lang="en-US" sz="600" b="1" dirty="0">
                <a:solidFill>
                  <a:prstClr val="white"/>
                </a:solidFill>
                <a:cs typeface="Arial" pitchFamily="34" charset="0"/>
              </a:rPr>
              <a:t>&amp; networks</a:t>
            </a:r>
          </a:p>
        </p:txBody>
      </p:sp>
      <p:sp>
        <p:nvSpPr>
          <p:cNvPr id="284" name="Freeform 64"/>
          <p:cNvSpPr>
            <a:spLocks noChangeAspect="1"/>
          </p:cNvSpPr>
          <p:nvPr userDrawn="1"/>
        </p:nvSpPr>
        <p:spPr bwMode="auto">
          <a:xfrm>
            <a:off x="3944739" y="889164"/>
            <a:ext cx="269267" cy="294894"/>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5" name="TextBox 284"/>
          <p:cNvSpPr txBox="1"/>
          <p:nvPr userDrawn="1"/>
        </p:nvSpPr>
        <p:spPr>
          <a:xfrm>
            <a:off x="3869610" y="1251891"/>
            <a:ext cx="412481"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Residential</a:t>
            </a:r>
          </a:p>
        </p:txBody>
      </p:sp>
      <p:sp>
        <p:nvSpPr>
          <p:cNvPr id="286" name="Freeform 148"/>
          <p:cNvSpPr>
            <a:spLocks noChangeAspect="1"/>
          </p:cNvSpPr>
          <p:nvPr userDrawn="1"/>
        </p:nvSpPr>
        <p:spPr bwMode="auto">
          <a:xfrm>
            <a:off x="7076026" y="945634"/>
            <a:ext cx="335219" cy="255080"/>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7" name="TextBox 286"/>
          <p:cNvSpPr txBox="1"/>
          <p:nvPr userDrawn="1"/>
        </p:nvSpPr>
        <p:spPr>
          <a:xfrm>
            <a:off x="6924262" y="1251886"/>
            <a:ext cx="638744"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Power management</a:t>
            </a:r>
          </a:p>
        </p:txBody>
      </p:sp>
      <p:sp>
        <p:nvSpPr>
          <p:cNvPr id="288" name="Freeform 184"/>
          <p:cNvSpPr>
            <a:spLocks noChangeAspect="1"/>
          </p:cNvSpPr>
          <p:nvPr userDrawn="1"/>
        </p:nvSpPr>
        <p:spPr bwMode="auto">
          <a:xfrm>
            <a:off x="6308507" y="905819"/>
            <a:ext cx="367542" cy="294894"/>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89" name="TextBox 288"/>
          <p:cNvSpPr txBox="1"/>
          <p:nvPr userDrawn="1"/>
        </p:nvSpPr>
        <p:spPr>
          <a:xfrm>
            <a:off x="5993206" y="1251886"/>
            <a:ext cx="1034934"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Process/machine management</a:t>
            </a:r>
          </a:p>
        </p:txBody>
      </p:sp>
      <p:sp>
        <p:nvSpPr>
          <p:cNvPr id="290" name="Freeform 132"/>
          <p:cNvSpPr>
            <a:spLocks noChangeAspect="1"/>
          </p:cNvSpPr>
          <p:nvPr userDrawn="1"/>
        </p:nvSpPr>
        <p:spPr bwMode="auto">
          <a:xfrm>
            <a:off x="5646697" y="905819"/>
            <a:ext cx="290258" cy="294894"/>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1" name="TextBox 290"/>
          <p:cNvSpPr txBox="1"/>
          <p:nvPr userDrawn="1"/>
        </p:nvSpPr>
        <p:spPr>
          <a:xfrm>
            <a:off x="5395359" y="1251886"/>
            <a:ext cx="802960"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IT room</a:t>
            </a:r>
            <a:br>
              <a:rPr lang="en-US" sz="600" b="1" dirty="0">
                <a:solidFill>
                  <a:prstClr val="white"/>
                </a:solidFill>
                <a:cs typeface="Arial" pitchFamily="34" charset="0"/>
              </a:rPr>
            </a:br>
            <a:r>
              <a:rPr lang="en-US" sz="600" b="1" dirty="0">
                <a:solidFill>
                  <a:prstClr val="white"/>
                </a:solidFill>
                <a:cs typeface="Arial" pitchFamily="34" charset="0"/>
              </a:rPr>
              <a:t>management</a:t>
            </a:r>
          </a:p>
        </p:txBody>
      </p:sp>
      <p:sp>
        <p:nvSpPr>
          <p:cNvPr id="292" name="Freeform 180"/>
          <p:cNvSpPr>
            <a:spLocks noChangeAspect="1"/>
          </p:cNvSpPr>
          <p:nvPr userDrawn="1"/>
        </p:nvSpPr>
        <p:spPr bwMode="auto">
          <a:xfrm>
            <a:off x="7756213" y="905819"/>
            <a:ext cx="262792" cy="294894"/>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3" name="TextBox 292"/>
          <p:cNvSpPr txBox="1"/>
          <p:nvPr userDrawn="1"/>
        </p:nvSpPr>
        <p:spPr>
          <a:xfrm>
            <a:off x="7572473" y="1251886"/>
            <a:ext cx="693136"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Security</a:t>
            </a:r>
            <a:br>
              <a:rPr lang="en-US" sz="600" b="1" dirty="0">
                <a:solidFill>
                  <a:prstClr val="white"/>
                </a:solidFill>
                <a:cs typeface="Arial" pitchFamily="34" charset="0"/>
              </a:rPr>
            </a:br>
            <a:r>
              <a:rPr lang="en-US" sz="600" b="1" dirty="0">
                <a:solidFill>
                  <a:prstClr val="white"/>
                </a:solidFill>
                <a:cs typeface="Arial" pitchFamily="34" charset="0"/>
              </a:rPr>
              <a:t>management</a:t>
            </a:r>
          </a:p>
        </p:txBody>
      </p:sp>
      <p:sp>
        <p:nvSpPr>
          <p:cNvPr id="294" name="Freeform 124"/>
          <p:cNvSpPr>
            <a:spLocks noChangeAspect="1"/>
          </p:cNvSpPr>
          <p:nvPr userDrawn="1"/>
        </p:nvSpPr>
        <p:spPr bwMode="auto">
          <a:xfrm>
            <a:off x="1814154" y="1646520"/>
            <a:ext cx="275369" cy="294894"/>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5" name="TextBox 294"/>
          <p:cNvSpPr txBox="1"/>
          <p:nvPr userDrawn="1"/>
        </p:nvSpPr>
        <p:spPr>
          <a:xfrm>
            <a:off x="1719125" y="1979331"/>
            <a:ext cx="478030"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Electric</a:t>
            </a:r>
            <a:br>
              <a:rPr lang="en-US" sz="600" b="1" dirty="0">
                <a:solidFill>
                  <a:prstClr val="white"/>
                </a:solidFill>
                <a:cs typeface="Arial" pitchFamily="34" charset="0"/>
              </a:rPr>
            </a:br>
            <a:r>
              <a:rPr lang="en-US" sz="600" b="1" dirty="0">
                <a:solidFill>
                  <a:prstClr val="white"/>
                </a:solidFill>
                <a:cs typeface="Arial" pitchFamily="34" charset="0"/>
              </a:rPr>
              <a:t>utilities</a:t>
            </a:r>
          </a:p>
        </p:txBody>
      </p:sp>
      <p:sp>
        <p:nvSpPr>
          <p:cNvPr id="296" name="Freeform 116"/>
          <p:cNvSpPr>
            <a:spLocks noChangeAspect="1"/>
          </p:cNvSpPr>
          <p:nvPr userDrawn="1"/>
        </p:nvSpPr>
        <p:spPr bwMode="auto">
          <a:xfrm>
            <a:off x="1121452" y="2873330"/>
            <a:ext cx="289510" cy="294894"/>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7" name="TextBox 296"/>
          <p:cNvSpPr txBox="1"/>
          <p:nvPr userDrawn="1"/>
        </p:nvSpPr>
        <p:spPr>
          <a:xfrm>
            <a:off x="1034325" y="3213507"/>
            <a:ext cx="477026" cy="92333"/>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Oil &amp; gas</a:t>
            </a:r>
          </a:p>
        </p:txBody>
      </p:sp>
      <p:sp>
        <p:nvSpPr>
          <p:cNvPr id="298" name="Freeform 88"/>
          <p:cNvSpPr>
            <a:spLocks noChangeAspect="1"/>
          </p:cNvSpPr>
          <p:nvPr userDrawn="1"/>
        </p:nvSpPr>
        <p:spPr bwMode="auto">
          <a:xfrm>
            <a:off x="3173713" y="2295423"/>
            <a:ext cx="387665" cy="253175"/>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299" name="TextBox 298"/>
          <p:cNvSpPr txBox="1"/>
          <p:nvPr userDrawn="1"/>
        </p:nvSpPr>
        <p:spPr>
          <a:xfrm>
            <a:off x="3131398" y="2597685"/>
            <a:ext cx="477026" cy="92333"/>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Marine</a:t>
            </a:r>
          </a:p>
        </p:txBody>
      </p:sp>
      <p:sp>
        <p:nvSpPr>
          <p:cNvPr id="300" name="Freeform 220"/>
          <p:cNvSpPr>
            <a:spLocks noChangeAspect="1"/>
          </p:cNvSpPr>
          <p:nvPr userDrawn="1"/>
        </p:nvSpPr>
        <p:spPr bwMode="auto">
          <a:xfrm>
            <a:off x="2453738" y="2925165"/>
            <a:ext cx="439940" cy="243058"/>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1" name="TextBox 300"/>
          <p:cNvSpPr txBox="1"/>
          <p:nvPr userDrawn="1"/>
        </p:nvSpPr>
        <p:spPr>
          <a:xfrm>
            <a:off x="2239468" y="3213508"/>
            <a:ext cx="844959"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Transportation</a:t>
            </a:r>
          </a:p>
        </p:txBody>
      </p:sp>
      <p:sp>
        <p:nvSpPr>
          <p:cNvPr id="302" name="Freeform 76"/>
          <p:cNvSpPr>
            <a:spLocks noChangeAspect="1"/>
          </p:cNvSpPr>
          <p:nvPr userDrawn="1"/>
        </p:nvSpPr>
        <p:spPr bwMode="auto">
          <a:xfrm>
            <a:off x="3202127" y="2873330"/>
            <a:ext cx="320870" cy="294894"/>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3" name="TextBox 302"/>
          <p:cNvSpPr txBox="1"/>
          <p:nvPr userDrawn="1"/>
        </p:nvSpPr>
        <p:spPr>
          <a:xfrm>
            <a:off x="2961611" y="3213507"/>
            <a:ext cx="816603"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Water &amp; </a:t>
            </a:r>
            <a:br>
              <a:rPr lang="en-US" sz="600" b="1" dirty="0">
                <a:solidFill>
                  <a:prstClr val="white"/>
                </a:solidFill>
                <a:cs typeface="Arial" pitchFamily="34" charset="0"/>
              </a:rPr>
            </a:br>
            <a:r>
              <a:rPr lang="en-US" sz="600" b="1" dirty="0">
                <a:solidFill>
                  <a:prstClr val="white"/>
                </a:solidFill>
                <a:cs typeface="Arial" pitchFamily="34" charset="0"/>
              </a:rPr>
              <a:t>waste water</a:t>
            </a:r>
          </a:p>
        </p:txBody>
      </p:sp>
      <p:sp>
        <p:nvSpPr>
          <p:cNvPr id="304" name="Freeform 120"/>
          <p:cNvSpPr>
            <a:spLocks noChangeAspect="1"/>
          </p:cNvSpPr>
          <p:nvPr userDrawn="1"/>
        </p:nvSpPr>
        <p:spPr bwMode="auto">
          <a:xfrm>
            <a:off x="3897125" y="2253704"/>
            <a:ext cx="355355" cy="272211"/>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5" name="TextBox 304"/>
          <p:cNvSpPr txBox="1"/>
          <p:nvPr userDrawn="1"/>
        </p:nvSpPr>
        <p:spPr>
          <a:xfrm>
            <a:off x="3677875" y="2597684"/>
            <a:ext cx="795940" cy="184666"/>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Mining, minerals</a:t>
            </a:r>
            <a:br>
              <a:rPr lang="en-US" sz="600" b="1" dirty="0">
                <a:solidFill>
                  <a:prstClr val="white"/>
                </a:solidFill>
                <a:cs typeface="Arial" pitchFamily="34" charset="0"/>
              </a:rPr>
            </a:br>
            <a:r>
              <a:rPr lang="en-US" sz="600" b="1" dirty="0">
                <a:solidFill>
                  <a:prstClr val="white"/>
                </a:solidFill>
                <a:cs typeface="Arial" pitchFamily="34" charset="0"/>
              </a:rPr>
              <a:t>&amp; metals</a:t>
            </a:r>
          </a:p>
        </p:txBody>
      </p:sp>
      <p:sp>
        <p:nvSpPr>
          <p:cNvPr id="306" name="Freeform 112"/>
          <p:cNvSpPr>
            <a:spLocks noChangeAspect="1"/>
          </p:cNvSpPr>
          <p:nvPr userDrawn="1"/>
        </p:nvSpPr>
        <p:spPr bwMode="auto">
          <a:xfrm>
            <a:off x="3173713" y="1646520"/>
            <a:ext cx="375206" cy="294894"/>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7" name="TextBox 306"/>
          <p:cNvSpPr txBox="1"/>
          <p:nvPr userDrawn="1"/>
        </p:nvSpPr>
        <p:spPr>
          <a:xfrm>
            <a:off x="3173713" y="1979327"/>
            <a:ext cx="392396"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Food &amp;</a:t>
            </a:r>
            <a:br>
              <a:rPr lang="en-US" sz="600" b="1" dirty="0">
                <a:solidFill>
                  <a:prstClr val="white"/>
                </a:solidFill>
                <a:cs typeface="Arial" pitchFamily="34" charset="0"/>
              </a:rPr>
            </a:br>
            <a:r>
              <a:rPr lang="en-US" sz="600" b="1" dirty="0">
                <a:solidFill>
                  <a:prstClr val="white"/>
                </a:solidFill>
                <a:cs typeface="Arial" pitchFamily="34" charset="0"/>
              </a:rPr>
              <a:t>beverage</a:t>
            </a:r>
          </a:p>
        </p:txBody>
      </p:sp>
      <p:sp>
        <p:nvSpPr>
          <p:cNvPr id="308" name="Freeform 108"/>
          <p:cNvSpPr>
            <a:spLocks noChangeAspect="1"/>
          </p:cNvSpPr>
          <p:nvPr userDrawn="1"/>
        </p:nvSpPr>
        <p:spPr bwMode="auto">
          <a:xfrm>
            <a:off x="1778348" y="2295461"/>
            <a:ext cx="359584" cy="253175"/>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09" name="TextBox 308"/>
          <p:cNvSpPr txBox="1"/>
          <p:nvPr userDrawn="1"/>
        </p:nvSpPr>
        <p:spPr>
          <a:xfrm>
            <a:off x="1719628" y="2597685"/>
            <a:ext cx="47702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Hotels</a:t>
            </a:r>
          </a:p>
        </p:txBody>
      </p:sp>
      <p:sp>
        <p:nvSpPr>
          <p:cNvPr id="310" name="Freeform 80"/>
          <p:cNvSpPr>
            <a:spLocks noChangeAspect="1"/>
          </p:cNvSpPr>
          <p:nvPr userDrawn="1"/>
        </p:nvSpPr>
        <p:spPr bwMode="auto">
          <a:xfrm>
            <a:off x="1121458" y="2253742"/>
            <a:ext cx="249337" cy="294894"/>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1" name="TextBox 310"/>
          <p:cNvSpPr txBox="1"/>
          <p:nvPr userDrawn="1"/>
        </p:nvSpPr>
        <p:spPr>
          <a:xfrm>
            <a:off x="963033" y="2597685"/>
            <a:ext cx="57759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Healthcare</a:t>
            </a:r>
          </a:p>
        </p:txBody>
      </p:sp>
      <p:sp>
        <p:nvSpPr>
          <p:cNvPr id="312" name="Freeform 100"/>
          <p:cNvSpPr>
            <a:spLocks noChangeAspect="1"/>
          </p:cNvSpPr>
          <p:nvPr userDrawn="1"/>
        </p:nvSpPr>
        <p:spPr bwMode="auto">
          <a:xfrm>
            <a:off x="2564477" y="2155834"/>
            <a:ext cx="248285" cy="392810"/>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3" name="TextBox 312"/>
          <p:cNvSpPr txBox="1"/>
          <p:nvPr userDrawn="1"/>
        </p:nvSpPr>
        <p:spPr>
          <a:xfrm>
            <a:off x="2465744" y="2597684"/>
            <a:ext cx="392396" cy="184666"/>
          </a:xfrm>
          <a:prstGeom prst="rect">
            <a:avLst/>
          </a:prstGeom>
          <a:noFill/>
        </p:spPr>
        <p:txBody>
          <a:bodyPr wrap="square" lIns="0" tIns="0" rIns="0" bIns="0" rtlCol="0" anchor="t" anchorCtr="0">
            <a:spAutoFit/>
          </a:bodyPr>
          <a:lstStyle/>
          <a:p>
            <a:pPr algn="ctr"/>
            <a:r>
              <a:rPr lang="en-US" sz="600" b="1" dirty="0">
                <a:solidFill>
                  <a:prstClr val="white"/>
                </a:solidFill>
                <a:cs typeface="Arial" pitchFamily="34" charset="0"/>
              </a:rPr>
              <a:t>Life</a:t>
            </a:r>
            <a:br>
              <a:rPr lang="en-US" sz="600" b="1" dirty="0">
                <a:solidFill>
                  <a:prstClr val="white"/>
                </a:solidFill>
                <a:cs typeface="Arial" pitchFamily="34" charset="0"/>
              </a:rPr>
            </a:br>
            <a:r>
              <a:rPr lang="en-US" sz="600" b="1" dirty="0">
                <a:solidFill>
                  <a:prstClr val="white"/>
                </a:solidFill>
                <a:cs typeface="Arial" pitchFamily="34" charset="0"/>
              </a:rPr>
              <a:t>sciences</a:t>
            </a:r>
          </a:p>
        </p:txBody>
      </p:sp>
      <p:sp>
        <p:nvSpPr>
          <p:cNvPr id="314" name="Freeform 104"/>
          <p:cNvSpPr>
            <a:spLocks noChangeAspect="1"/>
          </p:cNvSpPr>
          <p:nvPr userDrawn="1"/>
        </p:nvSpPr>
        <p:spPr bwMode="auto">
          <a:xfrm>
            <a:off x="1769762" y="2800272"/>
            <a:ext cx="359518" cy="359422"/>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5" name="TextBox 314"/>
          <p:cNvSpPr txBox="1"/>
          <p:nvPr userDrawn="1"/>
        </p:nvSpPr>
        <p:spPr>
          <a:xfrm>
            <a:off x="1669342" y="3213508"/>
            <a:ext cx="57759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Retail</a:t>
            </a:r>
          </a:p>
        </p:txBody>
      </p:sp>
      <p:sp>
        <p:nvSpPr>
          <p:cNvPr id="316" name="Freeform 56"/>
          <p:cNvSpPr>
            <a:spLocks noChangeAspect="1"/>
          </p:cNvSpPr>
          <p:nvPr userDrawn="1"/>
        </p:nvSpPr>
        <p:spPr bwMode="auto">
          <a:xfrm>
            <a:off x="3926790" y="1646520"/>
            <a:ext cx="285052" cy="294894"/>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7" name="TextBox 316"/>
          <p:cNvSpPr txBox="1"/>
          <p:nvPr userDrawn="1"/>
        </p:nvSpPr>
        <p:spPr>
          <a:xfrm>
            <a:off x="3787046" y="2071664"/>
            <a:ext cx="57759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Green buildings</a:t>
            </a:r>
          </a:p>
        </p:txBody>
      </p:sp>
      <p:sp>
        <p:nvSpPr>
          <p:cNvPr id="318" name="Freeform 216"/>
          <p:cNvSpPr>
            <a:spLocks noChangeAspect="1"/>
          </p:cNvSpPr>
          <p:nvPr userDrawn="1"/>
        </p:nvSpPr>
        <p:spPr bwMode="auto">
          <a:xfrm>
            <a:off x="2496643" y="1646520"/>
            <a:ext cx="316119" cy="294894"/>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19" name="TextBox 318"/>
          <p:cNvSpPr txBox="1"/>
          <p:nvPr userDrawn="1"/>
        </p:nvSpPr>
        <p:spPr>
          <a:xfrm>
            <a:off x="2423431" y="1979332"/>
            <a:ext cx="477026" cy="92333"/>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Finance</a:t>
            </a:r>
          </a:p>
        </p:txBody>
      </p:sp>
      <p:sp>
        <p:nvSpPr>
          <p:cNvPr id="320" name="Freeform 224"/>
          <p:cNvSpPr>
            <a:spLocks noChangeAspect="1"/>
          </p:cNvSpPr>
          <p:nvPr userDrawn="1"/>
        </p:nvSpPr>
        <p:spPr bwMode="auto">
          <a:xfrm>
            <a:off x="1079031" y="1681948"/>
            <a:ext cx="394183" cy="259466"/>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21" name="TextBox 320"/>
          <p:cNvSpPr txBox="1"/>
          <p:nvPr userDrawn="1"/>
        </p:nvSpPr>
        <p:spPr>
          <a:xfrm>
            <a:off x="1006994" y="1979327"/>
            <a:ext cx="489653" cy="184666"/>
          </a:xfrm>
          <a:prstGeom prst="rect">
            <a:avLst/>
          </a:prstGeom>
          <a:noFill/>
        </p:spPr>
        <p:txBody>
          <a:bodyPr wrap="square" lIns="0" tIns="0" rIns="0" bIns="0" rtlCol="0" anchor="b" anchorCtr="0">
            <a:spAutoFit/>
          </a:bodyPr>
          <a:lstStyle/>
          <a:p>
            <a:pPr algn="ctr"/>
            <a:r>
              <a:rPr lang="en-US" sz="600" b="1" dirty="0">
                <a:solidFill>
                  <a:prstClr val="white"/>
                </a:solidFill>
                <a:cs typeface="Arial" pitchFamily="34" charset="0"/>
              </a:rPr>
              <a:t>Cloud and telecom</a:t>
            </a:r>
          </a:p>
        </p:txBody>
      </p:sp>
      <p:sp>
        <p:nvSpPr>
          <p:cNvPr id="322" name="TextBox 321"/>
          <p:cNvSpPr txBox="1"/>
          <p:nvPr userDrawn="1"/>
        </p:nvSpPr>
        <p:spPr>
          <a:xfrm>
            <a:off x="6835334" y="2597685"/>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Management software</a:t>
            </a:r>
          </a:p>
        </p:txBody>
      </p:sp>
      <p:sp>
        <p:nvSpPr>
          <p:cNvPr id="323" name="TextBox 322"/>
          <p:cNvSpPr txBox="1"/>
          <p:nvPr userDrawn="1"/>
        </p:nvSpPr>
        <p:spPr>
          <a:xfrm>
            <a:off x="6164106" y="3213503"/>
            <a:ext cx="69313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Power</a:t>
            </a:r>
            <a:br>
              <a:rPr lang="en-US" sz="600" b="1" dirty="0">
                <a:solidFill>
                  <a:prstClr val="white"/>
                </a:solidFill>
                <a:cs typeface="Arial" pitchFamily="34" charset="0"/>
              </a:rPr>
            </a:br>
            <a:r>
              <a:rPr lang="en-US" sz="600" b="1" dirty="0">
                <a:solidFill>
                  <a:prstClr val="white"/>
                </a:solidFill>
                <a:cs typeface="Arial" pitchFamily="34" charset="0"/>
              </a:rPr>
              <a:t>Measurement</a:t>
            </a:r>
          </a:p>
        </p:txBody>
      </p:sp>
      <p:sp>
        <p:nvSpPr>
          <p:cNvPr id="324" name="TextBox 323"/>
          <p:cNvSpPr txBox="1"/>
          <p:nvPr userDrawn="1"/>
        </p:nvSpPr>
        <p:spPr>
          <a:xfrm>
            <a:off x="8254337" y="1886998"/>
            <a:ext cx="816603" cy="276999"/>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Intelligent power and motor control</a:t>
            </a:r>
          </a:p>
        </p:txBody>
      </p:sp>
      <p:sp>
        <p:nvSpPr>
          <p:cNvPr id="325" name="TextBox 324"/>
          <p:cNvSpPr txBox="1"/>
          <p:nvPr userDrawn="1"/>
        </p:nvSpPr>
        <p:spPr>
          <a:xfrm>
            <a:off x="7510741" y="3213503"/>
            <a:ext cx="816603" cy="230832"/>
          </a:xfrm>
          <a:prstGeom prst="rect">
            <a:avLst/>
          </a:prstGeom>
          <a:noFill/>
        </p:spPr>
        <p:txBody>
          <a:bodyPr wrap="square" tIns="0" bIns="0" rtlCol="0" anchor="t" anchorCtr="0">
            <a:spAutoFit/>
          </a:bodyPr>
          <a:lstStyle/>
          <a:p>
            <a:pPr algn="ctr">
              <a:lnSpc>
                <a:spcPts val="600"/>
              </a:lnSpc>
            </a:pPr>
            <a:r>
              <a:rPr lang="en-US" sz="600" b="1" dirty="0">
                <a:solidFill>
                  <a:prstClr val="white"/>
                </a:solidFill>
                <a:cs typeface="Arial" pitchFamily="34" charset="0"/>
              </a:rPr>
              <a:t>Renewable energy conversion</a:t>
            </a:r>
          </a:p>
        </p:txBody>
      </p:sp>
      <p:sp>
        <p:nvSpPr>
          <p:cNvPr id="326" name="TextBox 325"/>
          <p:cNvSpPr txBox="1"/>
          <p:nvPr userDrawn="1"/>
        </p:nvSpPr>
        <p:spPr>
          <a:xfrm>
            <a:off x="6118386" y="1979327"/>
            <a:ext cx="78457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Electric vehicle recharging</a:t>
            </a:r>
          </a:p>
        </p:txBody>
      </p:sp>
      <p:sp>
        <p:nvSpPr>
          <p:cNvPr id="327" name="TextBox 326"/>
          <p:cNvSpPr txBox="1"/>
          <p:nvPr userDrawn="1"/>
        </p:nvSpPr>
        <p:spPr>
          <a:xfrm>
            <a:off x="5372525" y="2597684"/>
            <a:ext cx="848632"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Lifts and</a:t>
            </a:r>
            <a:br>
              <a:rPr lang="en-US" sz="600" b="1" dirty="0">
                <a:solidFill>
                  <a:prstClr val="white"/>
                </a:solidFill>
                <a:cs typeface="Arial" pitchFamily="34" charset="0"/>
              </a:rPr>
            </a:br>
            <a:r>
              <a:rPr lang="en-US" sz="600" b="1" dirty="0">
                <a:solidFill>
                  <a:prstClr val="white"/>
                </a:solidFill>
                <a:cs typeface="Arial" pitchFamily="34" charset="0"/>
              </a:rPr>
              <a:t>escalators control</a:t>
            </a:r>
          </a:p>
        </p:txBody>
      </p:sp>
      <p:sp>
        <p:nvSpPr>
          <p:cNvPr id="328" name="TextBox 327"/>
          <p:cNvSpPr txBox="1"/>
          <p:nvPr userDrawn="1"/>
        </p:nvSpPr>
        <p:spPr>
          <a:xfrm>
            <a:off x="7510741" y="2597685"/>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Material handling control</a:t>
            </a:r>
          </a:p>
        </p:txBody>
      </p:sp>
      <p:sp>
        <p:nvSpPr>
          <p:cNvPr id="329" name="TextBox 328"/>
          <p:cNvSpPr txBox="1"/>
          <p:nvPr userDrawn="1"/>
        </p:nvSpPr>
        <p:spPr>
          <a:xfrm>
            <a:off x="6835334" y="1979331"/>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Hoisting</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0" name="TextBox 329"/>
          <p:cNvSpPr txBox="1"/>
          <p:nvPr userDrawn="1"/>
        </p:nvSpPr>
        <p:spPr>
          <a:xfrm>
            <a:off x="5417122" y="3766937"/>
            <a:ext cx="816603" cy="276999"/>
          </a:xfrm>
          <a:prstGeom prst="rect">
            <a:avLst/>
          </a:prstGeom>
          <a:noFill/>
        </p:spPr>
        <p:txBody>
          <a:bodyPr wrap="square" rtlCol="0" anchor="b" anchorCtr="0">
            <a:spAutoFit/>
          </a:bodyPr>
          <a:lstStyle/>
          <a:p>
            <a:pPr algn="ctr"/>
            <a:r>
              <a:rPr lang="en-US" sz="600" b="1" dirty="0">
                <a:solidFill>
                  <a:prstClr val="white"/>
                </a:solidFill>
                <a:cs typeface="Arial" pitchFamily="34" charset="0"/>
              </a:rPr>
              <a:t>Uninterruptable</a:t>
            </a:r>
            <a:br>
              <a:rPr lang="en-US" sz="600" b="1" dirty="0">
                <a:solidFill>
                  <a:prstClr val="white"/>
                </a:solidFill>
                <a:cs typeface="Arial" pitchFamily="34" charset="0"/>
              </a:rPr>
            </a:br>
            <a:r>
              <a:rPr lang="en-US" sz="600" b="1" dirty="0">
                <a:solidFill>
                  <a:prstClr val="white"/>
                </a:solidFill>
                <a:cs typeface="Arial" pitchFamily="34" charset="0"/>
              </a:rPr>
              <a:t>power supply</a:t>
            </a:r>
          </a:p>
        </p:txBody>
      </p:sp>
      <p:sp>
        <p:nvSpPr>
          <p:cNvPr id="331" name="TextBox 330"/>
          <p:cNvSpPr txBox="1"/>
          <p:nvPr userDrawn="1"/>
        </p:nvSpPr>
        <p:spPr>
          <a:xfrm>
            <a:off x="8254337" y="3213508"/>
            <a:ext cx="816603" cy="92333"/>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Surveillance</a:t>
            </a:r>
          </a:p>
        </p:txBody>
      </p:sp>
      <p:sp>
        <p:nvSpPr>
          <p:cNvPr id="332" name="TextBox 331"/>
          <p:cNvSpPr txBox="1"/>
          <p:nvPr userDrawn="1"/>
        </p:nvSpPr>
        <p:spPr>
          <a:xfrm>
            <a:off x="7510741" y="1979331"/>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HVAC</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3" name="TextBox 332"/>
          <p:cNvSpPr txBox="1"/>
          <p:nvPr userDrawn="1"/>
        </p:nvSpPr>
        <p:spPr>
          <a:xfrm>
            <a:off x="6086359" y="2597684"/>
            <a:ext cx="848632"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Lighting</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4" name="Freeform 196"/>
          <p:cNvSpPr>
            <a:spLocks noChangeAspect="1"/>
          </p:cNvSpPr>
          <p:nvPr userDrawn="1"/>
        </p:nvSpPr>
        <p:spPr bwMode="auto">
          <a:xfrm>
            <a:off x="5668303" y="1646520"/>
            <a:ext cx="245810" cy="294894"/>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35" name="TextBox 334"/>
          <p:cNvSpPr txBox="1"/>
          <p:nvPr userDrawn="1"/>
        </p:nvSpPr>
        <p:spPr>
          <a:xfrm>
            <a:off x="5388538" y="1979331"/>
            <a:ext cx="816603"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Access</a:t>
            </a:r>
            <a:br>
              <a:rPr lang="en-US" sz="600" b="1" dirty="0">
                <a:solidFill>
                  <a:prstClr val="white"/>
                </a:solidFill>
                <a:cs typeface="Arial" pitchFamily="34" charset="0"/>
              </a:rPr>
            </a:br>
            <a:r>
              <a:rPr lang="en-US" sz="600" b="1" dirty="0">
                <a:solidFill>
                  <a:prstClr val="white"/>
                </a:solidFill>
                <a:cs typeface="Arial" pitchFamily="34" charset="0"/>
              </a:rPr>
              <a:t>control</a:t>
            </a:r>
          </a:p>
        </p:txBody>
      </p:sp>
      <p:sp>
        <p:nvSpPr>
          <p:cNvPr id="336" name="Freeform 335"/>
          <p:cNvSpPr>
            <a:spLocks noChangeAspect="1"/>
          </p:cNvSpPr>
          <p:nvPr userDrawn="1"/>
        </p:nvSpPr>
        <p:spPr bwMode="auto">
          <a:xfrm>
            <a:off x="8461622" y="2250071"/>
            <a:ext cx="382124" cy="294894"/>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7" name="Freeform 160"/>
          <p:cNvSpPr>
            <a:spLocks noChangeAspect="1" noEditPoints="1"/>
          </p:cNvSpPr>
          <p:nvPr userDrawn="1"/>
        </p:nvSpPr>
        <p:spPr bwMode="auto">
          <a:xfrm>
            <a:off x="5590965" y="2868016"/>
            <a:ext cx="391360" cy="294894"/>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8" name="Freeform 164"/>
          <p:cNvSpPr>
            <a:spLocks noChangeAspect="1"/>
          </p:cNvSpPr>
          <p:nvPr userDrawn="1"/>
        </p:nvSpPr>
        <p:spPr bwMode="auto">
          <a:xfrm>
            <a:off x="7088465" y="2887066"/>
            <a:ext cx="294972" cy="294894"/>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9" name="TextBox 338"/>
          <p:cNvSpPr txBox="1"/>
          <p:nvPr userDrawn="1"/>
        </p:nvSpPr>
        <p:spPr>
          <a:xfrm>
            <a:off x="6851347" y="3213507"/>
            <a:ext cx="784574" cy="184666"/>
          </a:xfrm>
          <a:prstGeom prst="rect">
            <a:avLst/>
          </a:prstGeom>
          <a:noFill/>
        </p:spPr>
        <p:txBody>
          <a:bodyPr wrap="square" tIns="0" bIns="0" rtlCol="0" anchor="b" anchorCtr="0">
            <a:spAutoFit/>
          </a:bodyPr>
          <a:lstStyle/>
          <a:p>
            <a:pPr algn="ctr"/>
            <a:r>
              <a:rPr lang="en-US" sz="600" b="1" dirty="0" err="1">
                <a:solidFill>
                  <a:prstClr val="white"/>
                </a:solidFill>
                <a:cs typeface="Arial" pitchFamily="34" charset="0"/>
              </a:rPr>
              <a:t>Prosumer</a:t>
            </a:r>
            <a:r>
              <a:rPr lang="en-US" sz="600" b="1" dirty="0">
                <a:solidFill>
                  <a:prstClr val="white"/>
                </a:solidFill>
                <a:cs typeface="Arial" pitchFamily="34" charset="0"/>
              </a:rPr>
              <a:t> </a:t>
            </a:r>
            <a:r>
              <a:rPr lang="en-US" sz="600" b="1" dirty="0" err="1">
                <a:solidFill>
                  <a:prstClr val="white"/>
                </a:solidFill>
                <a:cs typeface="Arial" pitchFamily="34" charset="0"/>
              </a:rPr>
              <a:t>microgrid</a:t>
            </a:r>
            <a:endParaRPr lang="en-US" sz="600" b="1" dirty="0">
              <a:solidFill>
                <a:prstClr val="white"/>
              </a:solidFill>
              <a:cs typeface="Arial" pitchFamily="34" charset="0"/>
            </a:endParaRPr>
          </a:p>
        </p:txBody>
      </p:sp>
      <p:sp>
        <p:nvSpPr>
          <p:cNvPr id="340" name="TextBox 339"/>
          <p:cNvSpPr txBox="1"/>
          <p:nvPr userDrawn="1"/>
        </p:nvSpPr>
        <p:spPr>
          <a:xfrm>
            <a:off x="5404552" y="3213507"/>
            <a:ext cx="78457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Packaging control</a:t>
            </a:r>
          </a:p>
        </p:txBody>
      </p:sp>
      <p:sp>
        <p:nvSpPr>
          <p:cNvPr id="341" name="TextBox 340"/>
          <p:cNvSpPr txBox="1"/>
          <p:nvPr userDrawn="1"/>
        </p:nvSpPr>
        <p:spPr>
          <a:xfrm>
            <a:off x="8270352" y="2597684"/>
            <a:ext cx="784574" cy="184666"/>
          </a:xfrm>
          <a:prstGeom prst="rect">
            <a:avLst/>
          </a:prstGeom>
          <a:noFill/>
        </p:spPr>
        <p:txBody>
          <a:bodyPr wrap="square" tIns="0" bIns="0" rtlCol="0" anchor="b" anchorCtr="0">
            <a:spAutoFit/>
          </a:bodyPr>
          <a:lstStyle/>
          <a:p>
            <a:pPr algn="ctr"/>
            <a:r>
              <a:rPr lang="en-US" sz="600" b="1" dirty="0">
                <a:solidFill>
                  <a:prstClr val="white"/>
                </a:solidFill>
                <a:cs typeface="Arial" pitchFamily="34" charset="0"/>
              </a:rPr>
              <a:t>Material</a:t>
            </a:r>
            <a:br>
              <a:rPr lang="en-US" sz="600" b="1" dirty="0">
                <a:solidFill>
                  <a:prstClr val="white"/>
                </a:solidFill>
                <a:cs typeface="Arial" pitchFamily="34" charset="0"/>
              </a:rPr>
            </a:br>
            <a:r>
              <a:rPr lang="en-US" sz="600" b="1" dirty="0">
                <a:solidFill>
                  <a:prstClr val="white"/>
                </a:solidFill>
                <a:cs typeface="Arial" pitchFamily="34" charset="0"/>
              </a:rPr>
              <a:t>working</a:t>
            </a:r>
          </a:p>
        </p:txBody>
      </p:sp>
      <p:sp>
        <p:nvSpPr>
          <p:cNvPr id="342" name="Freeform 673"/>
          <p:cNvSpPr>
            <a:spLocks noEditPoints="1"/>
          </p:cNvSpPr>
          <p:nvPr userDrawn="1"/>
        </p:nvSpPr>
        <p:spPr bwMode="auto">
          <a:xfrm>
            <a:off x="5680519" y="4184425"/>
            <a:ext cx="289815" cy="378050"/>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rgbClr val="87D200"/>
              </a:solidFill>
            </a:endParaRPr>
          </a:p>
        </p:txBody>
      </p:sp>
      <p:sp>
        <p:nvSpPr>
          <p:cNvPr id="343" name="TextBox 342"/>
          <p:cNvSpPr txBox="1"/>
          <p:nvPr userDrawn="1"/>
        </p:nvSpPr>
        <p:spPr>
          <a:xfrm>
            <a:off x="5484483" y="4425269"/>
            <a:ext cx="681881" cy="276999"/>
          </a:xfrm>
          <a:prstGeom prst="rect">
            <a:avLst/>
          </a:prstGeom>
          <a:noFill/>
        </p:spPr>
        <p:txBody>
          <a:bodyPr wrap="square" rtlCol="0" anchor="b" anchorCtr="0">
            <a:spAutoFit/>
          </a:bodyPr>
          <a:lstStyle/>
          <a:p>
            <a:pPr algn="ctr"/>
            <a:r>
              <a:rPr lang="en-US" sz="600" b="1" dirty="0">
                <a:solidFill>
                  <a:prstClr val="white"/>
                </a:solidFill>
                <a:cs typeface="Arial" pitchFamily="34" charset="0"/>
              </a:rPr>
              <a:t>Panel builders</a:t>
            </a:r>
          </a:p>
        </p:txBody>
      </p:sp>
      <p:sp>
        <p:nvSpPr>
          <p:cNvPr id="344" name="Rounded Rectangle 343"/>
          <p:cNvSpPr/>
          <p:nvPr userDrawn="1"/>
        </p:nvSpPr>
        <p:spPr>
          <a:xfrm>
            <a:off x="457200" y="3513206"/>
            <a:ext cx="3969508" cy="1208351"/>
          </a:xfrm>
          <a:prstGeom prst="roundRect">
            <a:avLst>
              <a:gd name="adj" fmla="val 942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390525" indent="-219075">
              <a:spcAft>
                <a:spcPts val="150"/>
              </a:spcAft>
              <a:tabLst>
                <a:tab pos="129779" algn="l"/>
                <a:tab pos="342900" algn="l"/>
              </a:tabLst>
            </a:pPr>
            <a:r>
              <a:rPr lang="en-US" sz="1200" b="1" dirty="0">
                <a:solidFill>
                  <a:srgbClr val="009530"/>
                </a:solidFill>
              </a:rPr>
              <a:t>To add a </a:t>
            </a:r>
            <a:r>
              <a:rPr lang="en-US" sz="1200" b="1" dirty="0" err="1">
                <a:solidFill>
                  <a:srgbClr val="009530"/>
                </a:solidFill>
              </a:rPr>
              <a:t>picto</a:t>
            </a:r>
            <a:r>
              <a:rPr lang="en-US" sz="1200" b="1" dirty="0">
                <a:solidFill>
                  <a:srgbClr val="009530"/>
                </a:solidFill>
              </a:rPr>
              <a:t> to your presentation:</a:t>
            </a:r>
          </a:p>
          <a:p>
            <a:pPr marL="390525" indent="-219075">
              <a:spcAft>
                <a:spcPts val="150"/>
              </a:spcAft>
              <a:buFont typeface="+mj-lt"/>
              <a:buAutoNum type="arabicPeriod"/>
              <a:tabLst>
                <a:tab pos="129779" algn="l"/>
                <a:tab pos="342900" algn="l"/>
              </a:tabLst>
            </a:pPr>
            <a:r>
              <a:rPr lang="en-US" sz="1050" dirty="0">
                <a:solidFill>
                  <a:srgbClr val="009530"/>
                </a:solidFill>
              </a:rPr>
              <a:t>Select view/slide master</a:t>
            </a:r>
          </a:p>
          <a:p>
            <a:pPr marL="390525" indent="-219075">
              <a:spcAft>
                <a:spcPts val="150"/>
              </a:spcAft>
              <a:buFont typeface="+mj-lt"/>
              <a:buAutoNum type="arabicPeriod"/>
              <a:tabLst>
                <a:tab pos="129779" algn="l"/>
                <a:tab pos="342900" algn="l"/>
              </a:tabLst>
            </a:pPr>
            <a:r>
              <a:rPr lang="en-US" sz="1050" dirty="0">
                <a:solidFill>
                  <a:srgbClr val="009530"/>
                </a:solidFill>
              </a:rPr>
              <a:t>Go to slide with </a:t>
            </a:r>
            <a:r>
              <a:rPr lang="en-US" sz="1050" dirty="0" err="1">
                <a:solidFill>
                  <a:srgbClr val="009530"/>
                </a:solidFill>
              </a:rPr>
              <a:t>pictos</a:t>
            </a:r>
            <a:endParaRPr lang="en-US" sz="1050" dirty="0">
              <a:solidFill>
                <a:srgbClr val="009530"/>
              </a:solidFill>
            </a:endParaRPr>
          </a:p>
          <a:p>
            <a:pPr marL="390525" indent="-219075">
              <a:spcAft>
                <a:spcPts val="150"/>
              </a:spcAft>
              <a:buFont typeface="+mj-lt"/>
              <a:buAutoNum type="arabicPeriod"/>
              <a:tabLst>
                <a:tab pos="129779" algn="l"/>
                <a:tab pos="342900" algn="l"/>
              </a:tabLst>
            </a:pPr>
            <a:r>
              <a:rPr lang="en-US" sz="1050" dirty="0">
                <a:solidFill>
                  <a:srgbClr val="009530"/>
                </a:solidFill>
              </a:rPr>
              <a:t>Select and copy the </a:t>
            </a:r>
            <a:r>
              <a:rPr lang="en-US" sz="1050" dirty="0" err="1">
                <a:solidFill>
                  <a:srgbClr val="009530"/>
                </a:solidFill>
              </a:rPr>
              <a:t>picto</a:t>
            </a:r>
            <a:r>
              <a:rPr lang="en-US" sz="1050" dirty="0">
                <a:solidFill>
                  <a:srgbClr val="009530"/>
                </a:solidFill>
              </a:rPr>
              <a:t> that you would like to add (ctrl-c)</a:t>
            </a:r>
          </a:p>
          <a:p>
            <a:pPr marL="390525" indent="-219075">
              <a:spcAft>
                <a:spcPts val="150"/>
              </a:spcAft>
              <a:buFont typeface="+mj-lt"/>
              <a:buAutoNum type="arabicPeriod"/>
              <a:tabLst>
                <a:tab pos="129779" algn="l"/>
                <a:tab pos="342900" algn="l"/>
              </a:tabLst>
            </a:pPr>
            <a:r>
              <a:rPr lang="en-US" sz="1050" dirty="0">
                <a:solidFill>
                  <a:srgbClr val="009530"/>
                </a:solidFill>
              </a:rPr>
              <a:t>Close master view</a:t>
            </a:r>
          </a:p>
          <a:p>
            <a:pPr marL="390525" indent="-219075">
              <a:spcAft>
                <a:spcPts val="150"/>
              </a:spcAft>
              <a:buFont typeface="+mj-lt"/>
              <a:buAutoNum type="arabicPeriod"/>
              <a:tabLst>
                <a:tab pos="129779" algn="l"/>
                <a:tab pos="342900" algn="l"/>
              </a:tabLst>
            </a:pPr>
            <a:r>
              <a:rPr lang="en-US" sz="1050" dirty="0">
                <a:solidFill>
                  <a:srgbClr val="009530"/>
                </a:solidFill>
              </a:rPr>
              <a:t>Paste </a:t>
            </a:r>
            <a:r>
              <a:rPr lang="en-US" sz="1050" dirty="0" err="1">
                <a:solidFill>
                  <a:srgbClr val="009530"/>
                </a:solidFill>
              </a:rPr>
              <a:t>picto</a:t>
            </a:r>
            <a:r>
              <a:rPr lang="en-US" sz="1050" dirty="0">
                <a:solidFill>
                  <a:srgbClr val="009530"/>
                </a:solidFill>
              </a:rPr>
              <a:t> onto your slide (ctrl-p)</a:t>
            </a:r>
          </a:p>
        </p:txBody>
      </p:sp>
      <p:sp>
        <p:nvSpPr>
          <p:cNvPr id="345" name="TextBox 344"/>
          <p:cNvSpPr txBox="1"/>
          <p:nvPr userDrawn="1"/>
        </p:nvSpPr>
        <p:spPr>
          <a:xfrm>
            <a:off x="346210" y="926591"/>
            <a:ext cx="663964" cy="253916"/>
          </a:xfrm>
          <a:prstGeom prst="rect">
            <a:avLst/>
          </a:prstGeom>
          <a:noFill/>
        </p:spPr>
        <p:txBody>
          <a:bodyPr wrap="none" rtlCol="0">
            <a:spAutoFit/>
          </a:bodyPr>
          <a:lstStyle/>
          <a:p>
            <a:pPr algn="r"/>
            <a:r>
              <a:rPr lang="en-US" sz="1050" dirty="0">
                <a:solidFill>
                  <a:prstClr val="white"/>
                </a:solidFill>
                <a:cs typeface="Arial" pitchFamily="34" charset="0"/>
              </a:rPr>
              <a:t>Markets</a:t>
            </a:r>
          </a:p>
        </p:txBody>
      </p:sp>
      <p:sp>
        <p:nvSpPr>
          <p:cNvPr id="346" name="TextBox 345"/>
          <p:cNvSpPr txBox="1"/>
          <p:nvPr userDrawn="1"/>
        </p:nvSpPr>
        <p:spPr>
          <a:xfrm>
            <a:off x="227495" y="1646355"/>
            <a:ext cx="792205" cy="415498"/>
          </a:xfrm>
          <a:prstGeom prst="rect">
            <a:avLst/>
          </a:prstGeom>
          <a:noFill/>
        </p:spPr>
        <p:txBody>
          <a:bodyPr wrap="none" rtlCol="0">
            <a:spAutoFit/>
          </a:bodyPr>
          <a:lstStyle/>
          <a:p>
            <a:pPr algn="r"/>
            <a:r>
              <a:rPr lang="en-US" sz="1050" dirty="0">
                <a:solidFill>
                  <a:prstClr val="white"/>
                </a:solidFill>
                <a:cs typeface="Arial" pitchFamily="34" charset="0"/>
              </a:rPr>
              <a:t>Market </a:t>
            </a:r>
          </a:p>
          <a:p>
            <a:pPr algn="r"/>
            <a:r>
              <a:rPr lang="en-US" sz="1050" dirty="0">
                <a:solidFill>
                  <a:prstClr val="white"/>
                </a:solidFill>
                <a:cs typeface="Arial" pitchFamily="34" charset="0"/>
              </a:rPr>
              <a:t>Segments</a:t>
            </a:r>
          </a:p>
        </p:txBody>
      </p:sp>
      <p:sp>
        <p:nvSpPr>
          <p:cNvPr id="347" name="TextBox 346"/>
          <p:cNvSpPr txBox="1"/>
          <p:nvPr userDrawn="1"/>
        </p:nvSpPr>
        <p:spPr>
          <a:xfrm>
            <a:off x="4809933" y="923454"/>
            <a:ext cx="718466" cy="253916"/>
          </a:xfrm>
          <a:prstGeom prst="rect">
            <a:avLst/>
          </a:prstGeom>
          <a:noFill/>
        </p:spPr>
        <p:txBody>
          <a:bodyPr wrap="none" rtlCol="0">
            <a:spAutoFit/>
          </a:bodyPr>
          <a:lstStyle/>
          <a:p>
            <a:pPr algn="r"/>
            <a:r>
              <a:rPr lang="en-US" sz="1050" dirty="0">
                <a:solidFill>
                  <a:prstClr val="white"/>
                </a:solidFill>
                <a:cs typeface="Arial" pitchFamily="34" charset="0"/>
              </a:rPr>
              <a:t>Domains</a:t>
            </a:r>
          </a:p>
        </p:txBody>
      </p:sp>
      <p:sp>
        <p:nvSpPr>
          <p:cNvPr id="348" name="TextBox 347"/>
          <p:cNvSpPr txBox="1"/>
          <p:nvPr userDrawn="1"/>
        </p:nvSpPr>
        <p:spPr>
          <a:xfrm>
            <a:off x="4614365" y="1640357"/>
            <a:ext cx="914033" cy="253916"/>
          </a:xfrm>
          <a:prstGeom prst="rect">
            <a:avLst/>
          </a:prstGeom>
          <a:noFill/>
        </p:spPr>
        <p:txBody>
          <a:bodyPr wrap="none" rtlCol="0">
            <a:spAutoFit/>
          </a:bodyPr>
          <a:lstStyle/>
          <a:p>
            <a:pPr algn="r"/>
            <a:r>
              <a:rPr lang="en-US" sz="1050" dirty="0">
                <a:solidFill>
                  <a:prstClr val="white"/>
                </a:solidFill>
                <a:cs typeface="Arial" pitchFamily="34" charset="0"/>
              </a:rPr>
              <a:t>Applications</a:t>
            </a:r>
          </a:p>
        </p:txBody>
      </p:sp>
      <p:sp>
        <p:nvSpPr>
          <p:cNvPr id="349" name="TextBox 348"/>
          <p:cNvSpPr txBox="1"/>
          <p:nvPr userDrawn="1"/>
        </p:nvSpPr>
        <p:spPr>
          <a:xfrm>
            <a:off x="4487728" y="4292268"/>
            <a:ext cx="1040670" cy="253916"/>
          </a:xfrm>
          <a:prstGeom prst="rect">
            <a:avLst/>
          </a:prstGeom>
          <a:noFill/>
        </p:spPr>
        <p:txBody>
          <a:bodyPr wrap="none" rtlCol="0">
            <a:spAutoFit/>
          </a:bodyPr>
          <a:lstStyle/>
          <a:p>
            <a:pPr algn="r"/>
            <a:r>
              <a:rPr lang="en-US" sz="1050" dirty="0">
                <a:solidFill>
                  <a:prstClr val="white"/>
                </a:solidFill>
                <a:cs typeface="Arial" pitchFamily="34" charset="0"/>
              </a:rPr>
              <a:t>Intermediaries</a:t>
            </a:r>
          </a:p>
        </p:txBody>
      </p:sp>
      <p:sp>
        <p:nvSpPr>
          <p:cNvPr id="94" name="TextBox 93"/>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95"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3473563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Pictos_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Generic Pictograms and Symbols</a:t>
            </a:r>
            <a:endParaRPr lang="en-US" noProof="0" dirty="0"/>
          </a:p>
        </p:txBody>
      </p:sp>
      <p:sp>
        <p:nvSpPr>
          <p:cNvPr id="5" name="Freeform 171"/>
          <p:cNvSpPr>
            <a:spLocks/>
          </p:cNvSpPr>
          <p:nvPr userDrawn="1"/>
        </p:nvSpPr>
        <p:spPr bwMode="auto">
          <a:xfrm>
            <a:off x="414944" y="872441"/>
            <a:ext cx="350135" cy="388144"/>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 name="Freeform 175"/>
          <p:cNvSpPr>
            <a:spLocks/>
          </p:cNvSpPr>
          <p:nvPr userDrawn="1"/>
        </p:nvSpPr>
        <p:spPr bwMode="auto">
          <a:xfrm>
            <a:off x="438758" y="1309615"/>
            <a:ext cx="302498" cy="386954"/>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 name="Freeform 191"/>
          <p:cNvSpPr>
            <a:spLocks/>
          </p:cNvSpPr>
          <p:nvPr userDrawn="1"/>
        </p:nvSpPr>
        <p:spPr bwMode="auto">
          <a:xfrm>
            <a:off x="429231" y="1787895"/>
            <a:ext cx="321552" cy="386953"/>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 name="Freeform 195"/>
          <p:cNvSpPr>
            <a:spLocks/>
          </p:cNvSpPr>
          <p:nvPr userDrawn="1"/>
        </p:nvSpPr>
        <p:spPr bwMode="auto">
          <a:xfrm>
            <a:off x="403031" y="2247981"/>
            <a:ext cx="373954" cy="376238"/>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 name="Freeform 199"/>
          <p:cNvSpPr>
            <a:spLocks/>
          </p:cNvSpPr>
          <p:nvPr userDrawn="1"/>
        </p:nvSpPr>
        <p:spPr bwMode="auto">
          <a:xfrm>
            <a:off x="417326" y="2758430"/>
            <a:ext cx="345371" cy="388144"/>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 name="Freeform 207"/>
          <p:cNvSpPr>
            <a:spLocks/>
          </p:cNvSpPr>
          <p:nvPr userDrawn="1"/>
        </p:nvSpPr>
        <p:spPr bwMode="auto">
          <a:xfrm>
            <a:off x="413748" y="3314914"/>
            <a:ext cx="352517" cy="36195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 name="Freeform 230"/>
          <p:cNvSpPr>
            <a:spLocks/>
          </p:cNvSpPr>
          <p:nvPr userDrawn="1"/>
        </p:nvSpPr>
        <p:spPr bwMode="auto">
          <a:xfrm>
            <a:off x="395889" y="3817304"/>
            <a:ext cx="388245" cy="350044"/>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 name="Freeform 151"/>
          <p:cNvSpPr>
            <a:spLocks/>
          </p:cNvSpPr>
          <p:nvPr userDrawn="1"/>
        </p:nvSpPr>
        <p:spPr bwMode="auto">
          <a:xfrm>
            <a:off x="902595" y="873028"/>
            <a:ext cx="288206" cy="386954"/>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 name="Freeform 183"/>
          <p:cNvSpPr>
            <a:spLocks/>
          </p:cNvSpPr>
          <p:nvPr userDrawn="1"/>
        </p:nvSpPr>
        <p:spPr bwMode="auto">
          <a:xfrm>
            <a:off x="854963" y="1306044"/>
            <a:ext cx="383481" cy="394097"/>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 name="Freeform 187"/>
          <p:cNvSpPr>
            <a:spLocks/>
          </p:cNvSpPr>
          <p:nvPr userDrawn="1"/>
        </p:nvSpPr>
        <p:spPr bwMode="auto">
          <a:xfrm>
            <a:off x="855557" y="1843250"/>
            <a:ext cx="382291" cy="276225"/>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 name="Freeform 203"/>
          <p:cNvSpPr>
            <a:spLocks/>
          </p:cNvSpPr>
          <p:nvPr userDrawn="1"/>
        </p:nvSpPr>
        <p:spPr bwMode="auto">
          <a:xfrm>
            <a:off x="848406" y="3303008"/>
            <a:ext cx="396582" cy="385763"/>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6" name="Freeform 211"/>
          <p:cNvSpPr>
            <a:spLocks/>
          </p:cNvSpPr>
          <p:nvPr userDrawn="1"/>
        </p:nvSpPr>
        <p:spPr bwMode="auto">
          <a:xfrm>
            <a:off x="869254" y="2307512"/>
            <a:ext cx="354899" cy="257175"/>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7" name="Freeform 234"/>
          <p:cNvSpPr>
            <a:spLocks/>
          </p:cNvSpPr>
          <p:nvPr userDrawn="1"/>
        </p:nvSpPr>
        <p:spPr bwMode="auto">
          <a:xfrm>
            <a:off x="850194" y="3826829"/>
            <a:ext cx="393009" cy="330994"/>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8" name="Freeform 300"/>
          <p:cNvSpPr>
            <a:spLocks/>
          </p:cNvSpPr>
          <p:nvPr userDrawn="1"/>
        </p:nvSpPr>
        <p:spPr bwMode="auto">
          <a:xfrm>
            <a:off x="884134" y="2789974"/>
            <a:ext cx="325126" cy="325041"/>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 name="Freeform 179"/>
          <p:cNvSpPr>
            <a:spLocks/>
          </p:cNvSpPr>
          <p:nvPr userDrawn="1"/>
        </p:nvSpPr>
        <p:spPr bwMode="auto">
          <a:xfrm>
            <a:off x="1909465" y="870060"/>
            <a:ext cx="390627" cy="392906"/>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 name="Freeform 221"/>
          <p:cNvSpPr>
            <a:spLocks/>
          </p:cNvSpPr>
          <p:nvPr userDrawn="1"/>
        </p:nvSpPr>
        <p:spPr bwMode="auto">
          <a:xfrm>
            <a:off x="1921970" y="3335163"/>
            <a:ext cx="365617" cy="321469"/>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1" name="Freeform 267"/>
          <p:cNvSpPr>
            <a:spLocks/>
          </p:cNvSpPr>
          <p:nvPr userDrawn="1"/>
        </p:nvSpPr>
        <p:spPr bwMode="auto">
          <a:xfrm>
            <a:off x="1913637" y="1790276"/>
            <a:ext cx="382291" cy="382190"/>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2" name="Freeform 276"/>
          <p:cNvSpPr>
            <a:spLocks/>
          </p:cNvSpPr>
          <p:nvPr userDrawn="1"/>
        </p:nvSpPr>
        <p:spPr bwMode="auto">
          <a:xfrm>
            <a:off x="1921970" y="2243822"/>
            <a:ext cx="365617" cy="384572"/>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3" name="Freeform 280"/>
          <p:cNvSpPr>
            <a:spLocks noEditPoints="1"/>
          </p:cNvSpPr>
          <p:nvPr userDrawn="1"/>
        </p:nvSpPr>
        <p:spPr bwMode="auto">
          <a:xfrm>
            <a:off x="1910060" y="1322117"/>
            <a:ext cx="389436" cy="36195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4" name="Freeform 316"/>
          <p:cNvSpPr>
            <a:spLocks/>
          </p:cNvSpPr>
          <p:nvPr userDrawn="1"/>
        </p:nvSpPr>
        <p:spPr bwMode="auto">
          <a:xfrm>
            <a:off x="1907082" y="3803016"/>
            <a:ext cx="395390" cy="378619"/>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5" name="Freeform 341"/>
          <p:cNvSpPr>
            <a:spLocks/>
          </p:cNvSpPr>
          <p:nvPr userDrawn="1"/>
        </p:nvSpPr>
        <p:spPr bwMode="auto">
          <a:xfrm>
            <a:off x="1911847" y="2788791"/>
            <a:ext cx="385863" cy="327422"/>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6" name="Freeform 155"/>
          <p:cNvSpPr>
            <a:spLocks/>
          </p:cNvSpPr>
          <p:nvPr userDrawn="1"/>
        </p:nvSpPr>
        <p:spPr bwMode="auto">
          <a:xfrm>
            <a:off x="2400096" y="892673"/>
            <a:ext cx="328698" cy="347663"/>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7" name="Freeform 238"/>
          <p:cNvSpPr>
            <a:spLocks/>
          </p:cNvSpPr>
          <p:nvPr userDrawn="1"/>
        </p:nvSpPr>
        <p:spPr bwMode="auto">
          <a:xfrm>
            <a:off x="2366750" y="3317304"/>
            <a:ext cx="395390" cy="357187"/>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8" name="Freeform 284"/>
          <p:cNvSpPr>
            <a:spLocks/>
          </p:cNvSpPr>
          <p:nvPr userDrawn="1"/>
        </p:nvSpPr>
        <p:spPr bwMode="auto">
          <a:xfrm>
            <a:off x="2447735" y="1346525"/>
            <a:ext cx="233423" cy="313134"/>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9" name="Freeform 288"/>
          <p:cNvSpPr>
            <a:spLocks/>
          </p:cNvSpPr>
          <p:nvPr userDrawn="1"/>
        </p:nvSpPr>
        <p:spPr bwMode="auto">
          <a:xfrm>
            <a:off x="2389973" y="1815866"/>
            <a:ext cx="348944" cy="330993"/>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0" name="Freeform 304"/>
          <p:cNvSpPr>
            <a:spLocks noEditPoints="1"/>
          </p:cNvSpPr>
          <p:nvPr userDrawn="1"/>
        </p:nvSpPr>
        <p:spPr bwMode="auto">
          <a:xfrm>
            <a:off x="2416175" y="2249180"/>
            <a:ext cx="296543" cy="373856"/>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1" name="Freeform 337"/>
          <p:cNvSpPr>
            <a:spLocks noEditPoints="1"/>
          </p:cNvSpPr>
          <p:nvPr userDrawn="1"/>
        </p:nvSpPr>
        <p:spPr bwMode="auto">
          <a:xfrm>
            <a:off x="2376873" y="2759018"/>
            <a:ext cx="375144" cy="386954"/>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2" name="Freeform 353"/>
          <p:cNvSpPr>
            <a:spLocks/>
          </p:cNvSpPr>
          <p:nvPr userDrawn="1"/>
        </p:nvSpPr>
        <p:spPr bwMode="auto">
          <a:xfrm>
            <a:off x="2386401" y="3826233"/>
            <a:ext cx="356090" cy="332185"/>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 name="Freeform 365"/>
          <p:cNvSpPr>
            <a:spLocks/>
          </p:cNvSpPr>
          <p:nvPr userDrawn="1"/>
        </p:nvSpPr>
        <p:spPr bwMode="auto">
          <a:xfrm>
            <a:off x="3640357" y="1338785"/>
            <a:ext cx="165540" cy="332184"/>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 name="Group 214"/>
          <p:cNvGrpSpPr>
            <a:grpSpLocks noChangeAspect="1"/>
          </p:cNvGrpSpPr>
          <p:nvPr userDrawn="1"/>
        </p:nvGrpSpPr>
        <p:grpSpPr bwMode="auto">
          <a:xfrm>
            <a:off x="2877726" y="3225626"/>
            <a:ext cx="292787" cy="415283"/>
            <a:chOff x="1257" y="2375"/>
            <a:chExt cx="320" cy="454"/>
          </a:xfrm>
          <a:solidFill>
            <a:srgbClr val="009530"/>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38" name="Freeform 259"/>
          <p:cNvSpPr>
            <a:spLocks noEditPoints="1"/>
          </p:cNvSpPr>
          <p:nvPr userDrawn="1"/>
        </p:nvSpPr>
        <p:spPr bwMode="auto">
          <a:xfrm>
            <a:off x="2826418" y="908160"/>
            <a:ext cx="395390" cy="316706"/>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9" name="Freeform 292"/>
          <p:cNvSpPr>
            <a:spLocks/>
          </p:cNvSpPr>
          <p:nvPr userDrawn="1"/>
        </p:nvSpPr>
        <p:spPr bwMode="auto">
          <a:xfrm>
            <a:off x="2829401" y="2247385"/>
            <a:ext cx="389435" cy="377429"/>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0" name="Freeform 325"/>
          <p:cNvSpPr>
            <a:spLocks/>
          </p:cNvSpPr>
          <p:nvPr userDrawn="1"/>
        </p:nvSpPr>
        <p:spPr bwMode="auto">
          <a:xfrm>
            <a:off x="2852620" y="1309022"/>
            <a:ext cx="342989" cy="388144"/>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1" name="Freeform 329"/>
          <p:cNvSpPr>
            <a:spLocks/>
          </p:cNvSpPr>
          <p:nvPr userDrawn="1"/>
        </p:nvSpPr>
        <p:spPr bwMode="auto">
          <a:xfrm>
            <a:off x="2831778" y="1824804"/>
            <a:ext cx="384672" cy="313135"/>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2" name="Freeform 381"/>
          <p:cNvSpPr>
            <a:spLocks/>
          </p:cNvSpPr>
          <p:nvPr userDrawn="1"/>
        </p:nvSpPr>
        <p:spPr bwMode="auto">
          <a:xfrm>
            <a:off x="2846670" y="2758430"/>
            <a:ext cx="354899" cy="388144"/>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3" name="Freeform 410"/>
          <p:cNvSpPr>
            <a:spLocks noEditPoints="1"/>
          </p:cNvSpPr>
          <p:nvPr userDrawn="1"/>
        </p:nvSpPr>
        <p:spPr bwMode="auto">
          <a:xfrm>
            <a:off x="2855000" y="3823852"/>
            <a:ext cx="338226" cy="336947"/>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4" name="Freeform 255"/>
          <p:cNvSpPr>
            <a:spLocks/>
          </p:cNvSpPr>
          <p:nvPr userDrawn="1"/>
        </p:nvSpPr>
        <p:spPr bwMode="auto">
          <a:xfrm>
            <a:off x="3286086" y="828983"/>
            <a:ext cx="452555" cy="475060"/>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5" name="Freeform 312"/>
          <p:cNvSpPr>
            <a:spLocks/>
          </p:cNvSpPr>
          <p:nvPr userDrawn="1"/>
        </p:nvSpPr>
        <p:spPr bwMode="auto">
          <a:xfrm>
            <a:off x="3341470" y="3325638"/>
            <a:ext cx="341799" cy="340519"/>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6" name="Freeform 333"/>
          <p:cNvSpPr>
            <a:spLocks/>
          </p:cNvSpPr>
          <p:nvPr userDrawn="1"/>
        </p:nvSpPr>
        <p:spPr bwMode="auto">
          <a:xfrm>
            <a:off x="3336701" y="2259887"/>
            <a:ext cx="351326" cy="352425"/>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7" name="Freeform 361"/>
          <p:cNvSpPr>
            <a:spLocks noEditPoints="1"/>
          </p:cNvSpPr>
          <p:nvPr userDrawn="1"/>
        </p:nvSpPr>
        <p:spPr bwMode="auto">
          <a:xfrm>
            <a:off x="3436745" y="1309617"/>
            <a:ext cx="151249" cy="386953"/>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8" name="Freeform 377"/>
          <p:cNvSpPr>
            <a:spLocks/>
          </p:cNvSpPr>
          <p:nvPr userDrawn="1"/>
        </p:nvSpPr>
        <p:spPr bwMode="auto">
          <a:xfrm>
            <a:off x="3357542" y="1786704"/>
            <a:ext cx="309643" cy="389335"/>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9" name="Freeform 393"/>
          <p:cNvSpPr>
            <a:spLocks/>
          </p:cNvSpPr>
          <p:nvPr userDrawn="1"/>
        </p:nvSpPr>
        <p:spPr bwMode="auto">
          <a:xfrm>
            <a:off x="3319432" y="3885765"/>
            <a:ext cx="385863" cy="213122"/>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0" name="Freeform 433"/>
          <p:cNvSpPr>
            <a:spLocks/>
          </p:cNvSpPr>
          <p:nvPr userDrawn="1"/>
        </p:nvSpPr>
        <p:spPr bwMode="auto">
          <a:xfrm>
            <a:off x="3400416" y="2757232"/>
            <a:ext cx="223896" cy="390525"/>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1" name="Freeform 251"/>
          <p:cNvSpPr>
            <a:spLocks/>
          </p:cNvSpPr>
          <p:nvPr userDrawn="1"/>
        </p:nvSpPr>
        <p:spPr bwMode="auto">
          <a:xfrm>
            <a:off x="3803514" y="892078"/>
            <a:ext cx="385863" cy="348854"/>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2" name="Freeform 345"/>
          <p:cNvSpPr>
            <a:spLocks/>
          </p:cNvSpPr>
          <p:nvPr userDrawn="1"/>
        </p:nvSpPr>
        <p:spPr bwMode="auto">
          <a:xfrm>
            <a:off x="3802919" y="2312275"/>
            <a:ext cx="387054" cy="24765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3" name="Freeform 349"/>
          <p:cNvSpPr>
            <a:spLocks/>
          </p:cNvSpPr>
          <p:nvPr userDrawn="1"/>
        </p:nvSpPr>
        <p:spPr bwMode="auto">
          <a:xfrm>
            <a:off x="3852938" y="3298841"/>
            <a:ext cx="287016" cy="394097"/>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4" name="Freeform 369"/>
          <p:cNvSpPr>
            <a:spLocks/>
          </p:cNvSpPr>
          <p:nvPr userDrawn="1"/>
        </p:nvSpPr>
        <p:spPr bwMode="auto">
          <a:xfrm>
            <a:off x="3939281" y="1798006"/>
            <a:ext cx="114330" cy="366713"/>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4" name="Group 54"/>
          <p:cNvGrpSpPr/>
          <p:nvPr userDrawn="1"/>
        </p:nvGrpSpPr>
        <p:grpSpPr>
          <a:xfrm>
            <a:off x="3821384" y="3817891"/>
            <a:ext cx="350135" cy="348854"/>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9" name="Line 404"/>
            <p:cNvSpPr>
              <a:spLocks noChangeShapeType="1"/>
            </p:cNvSpPr>
            <p:nvPr/>
          </p:nvSpPr>
          <p:spPr bwMode="auto">
            <a:xfrm flipH="1">
              <a:off x="5492751" y="5551488"/>
              <a:ext cx="7938"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60" name="Line 405"/>
            <p:cNvSpPr>
              <a:spLocks noChangeShapeType="1"/>
            </p:cNvSpPr>
            <p:nvPr/>
          </p:nvSpPr>
          <p:spPr bwMode="auto">
            <a:xfrm>
              <a:off x="5500688" y="5551488"/>
              <a:ext cx="57150" cy="254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61" name="Freeform 441"/>
          <p:cNvSpPr>
            <a:spLocks/>
          </p:cNvSpPr>
          <p:nvPr userDrawn="1"/>
        </p:nvSpPr>
        <p:spPr bwMode="auto">
          <a:xfrm>
            <a:off x="3888072" y="1309615"/>
            <a:ext cx="216750" cy="386954"/>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2" name="Freeform 497"/>
          <p:cNvSpPr>
            <a:spLocks noEditPoints="1"/>
          </p:cNvSpPr>
          <p:nvPr userDrawn="1"/>
        </p:nvSpPr>
        <p:spPr bwMode="auto">
          <a:xfrm>
            <a:off x="3805896" y="2829272"/>
            <a:ext cx="381099" cy="246460"/>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3" name="Freeform 263"/>
          <p:cNvSpPr>
            <a:spLocks/>
          </p:cNvSpPr>
          <p:nvPr userDrawn="1"/>
        </p:nvSpPr>
        <p:spPr bwMode="auto">
          <a:xfrm>
            <a:off x="4300703" y="870647"/>
            <a:ext cx="307261" cy="391716"/>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4" name="Freeform 357"/>
          <p:cNvSpPr>
            <a:spLocks/>
          </p:cNvSpPr>
          <p:nvPr userDrawn="1"/>
        </p:nvSpPr>
        <p:spPr bwMode="auto">
          <a:xfrm>
            <a:off x="4254251" y="3292301"/>
            <a:ext cx="400154" cy="407194"/>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5" name="Freeform 373"/>
          <p:cNvSpPr>
            <a:spLocks/>
          </p:cNvSpPr>
          <p:nvPr userDrawn="1"/>
        </p:nvSpPr>
        <p:spPr bwMode="auto">
          <a:xfrm>
            <a:off x="4314994" y="1786100"/>
            <a:ext cx="278679" cy="390525"/>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6" name="Freeform 429"/>
          <p:cNvSpPr>
            <a:spLocks/>
          </p:cNvSpPr>
          <p:nvPr userDrawn="1"/>
        </p:nvSpPr>
        <p:spPr bwMode="auto">
          <a:xfrm>
            <a:off x="4292956" y="2318236"/>
            <a:ext cx="322744" cy="235744"/>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7" name="Freeform 445"/>
          <p:cNvSpPr>
            <a:spLocks noEditPoints="1"/>
          </p:cNvSpPr>
          <p:nvPr userDrawn="1"/>
        </p:nvSpPr>
        <p:spPr bwMode="auto">
          <a:xfrm>
            <a:off x="4265564" y="1308426"/>
            <a:ext cx="377527" cy="389335"/>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8" name="Freeform 485"/>
          <p:cNvSpPr>
            <a:spLocks/>
          </p:cNvSpPr>
          <p:nvPr userDrawn="1"/>
        </p:nvSpPr>
        <p:spPr bwMode="auto">
          <a:xfrm>
            <a:off x="4261396" y="2861412"/>
            <a:ext cx="385863" cy="182166"/>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9" name="Freeform 505"/>
          <p:cNvSpPr>
            <a:spLocks/>
          </p:cNvSpPr>
          <p:nvPr userDrawn="1"/>
        </p:nvSpPr>
        <p:spPr bwMode="auto">
          <a:xfrm>
            <a:off x="4267351" y="3825035"/>
            <a:ext cx="373953" cy="334566"/>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0" name="Freeform 167"/>
          <p:cNvSpPr>
            <a:spLocks/>
          </p:cNvSpPr>
          <p:nvPr userDrawn="1"/>
        </p:nvSpPr>
        <p:spPr bwMode="auto">
          <a:xfrm>
            <a:off x="4728806" y="872441"/>
            <a:ext cx="367999" cy="388144"/>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1" name="Freeform 385"/>
          <p:cNvSpPr>
            <a:spLocks noEditPoints="1"/>
          </p:cNvSpPr>
          <p:nvPr userDrawn="1"/>
        </p:nvSpPr>
        <p:spPr bwMode="auto">
          <a:xfrm>
            <a:off x="4720469" y="3320272"/>
            <a:ext cx="384672" cy="351234"/>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2" name="Freeform 437"/>
          <p:cNvSpPr>
            <a:spLocks/>
          </p:cNvSpPr>
          <p:nvPr userDrawn="1"/>
        </p:nvSpPr>
        <p:spPr bwMode="auto">
          <a:xfrm>
            <a:off x="4757388" y="1793848"/>
            <a:ext cx="310834" cy="375047"/>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3" name="Freeform 453"/>
          <p:cNvSpPr>
            <a:spLocks/>
          </p:cNvSpPr>
          <p:nvPr userDrawn="1"/>
        </p:nvSpPr>
        <p:spPr bwMode="auto">
          <a:xfrm>
            <a:off x="4718688" y="1376292"/>
            <a:ext cx="388245" cy="253603"/>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4" name="Freeform 461"/>
          <p:cNvSpPr>
            <a:spLocks noEditPoints="1"/>
          </p:cNvSpPr>
          <p:nvPr userDrawn="1"/>
        </p:nvSpPr>
        <p:spPr bwMode="auto">
          <a:xfrm>
            <a:off x="4795502" y="2246799"/>
            <a:ext cx="234615" cy="378619"/>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5" name="Freeform 489"/>
          <p:cNvSpPr>
            <a:spLocks/>
          </p:cNvSpPr>
          <p:nvPr userDrawn="1"/>
        </p:nvSpPr>
        <p:spPr bwMode="auto">
          <a:xfrm>
            <a:off x="4718688" y="2823907"/>
            <a:ext cx="388245" cy="257175"/>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6" name="Freeform 509"/>
          <p:cNvSpPr>
            <a:spLocks/>
          </p:cNvSpPr>
          <p:nvPr userDrawn="1"/>
        </p:nvSpPr>
        <p:spPr bwMode="auto">
          <a:xfrm>
            <a:off x="4747265" y="3900648"/>
            <a:ext cx="331080" cy="183356"/>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7" name="Freeform 296"/>
          <p:cNvSpPr>
            <a:spLocks/>
          </p:cNvSpPr>
          <p:nvPr userDrawn="1"/>
        </p:nvSpPr>
        <p:spPr bwMode="auto">
          <a:xfrm>
            <a:off x="5171206" y="870647"/>
            <a:ext cx="394200" cy="391716"/>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8" name="Freeform 397"/>
          <p:cNvSpPr>
            <a:spLocks noEditPoints="1"/>
          </p:cNvSpPr>
          <p:nvPr userDrawn="1"/>
        </p:nvSpPr>
        <p:spPr bwMode="auto">
          <a:xfrm>
            <a:off x="5224203" y="3300031"/>
            <a:ext cx="288206" cy="391716"/>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9" name="Freeform 449"/>
          <p:cNvSpPr>
            <a:spLocks/>
          </p:cNvSpPr>
          <p:nvPr userDrawn="1"/>
        </p:nvSpPr>
        <p:spPr bwMode="auto">
          <a:xfrm>
            <a:off x="5267080" y="1789672"/>
            <a:ext cx="202459" cy="383381"/>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0" name="Freeform 469"/>
          <p:cNvSpPr>
            <a:spLocks/>
          </p:cNvSpPr>
          <p:nvPr userDrawn="1"/>
        </p:nvSpPr>
        <p:spPr bwMode="auto">
          <a:xfrm>
            <a:off x="5175373" y="1379864"/>
            <a:ext cx="385863" cy="246460"/>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1" name="Freeform 477"/>
          <p:cNvSpPr>
            <a:spLocks noEditPoints="1"/>
          </p:cNvSpPr>
          <p:nvPr userDrawn="1"/>
        </p:nvSpPr>
        <p:spPr bwMode="auto">
          <a:xfrm>
            <a:off x="5171800" y="2334310"/>
            <a:ext cx="393009" cy="203597"/>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1" name="Freeform 552"/>
          <p:cNvSpPr>
            <a:spLocks/>
          </p:cNvSpPr>
          <p:nvPr userDrawn="1"/>
        </p:nvSpPr>
        <p:spPr bwMode="auto">
          <a:xfrm>
            <a:off x="5239683" y="3807183"/>
            <a:ext cx="257242" cy="370285"/>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4" name="Group 319"/>
          <p:cNvGrpSpPr>
            <a:grpSpLocks noChangeAspect="1"/>
          </p:cNvGrpSpPr>
          <p:nvPr userDrawn="1"/>
        </p:nvGrpSpPr>
        <p:grpSpPr bwMode="auto">
          <a:xfrm>
            <a:off x="5724958" y="876608"/>
            <a:ext cx="200077" cy="379810"/>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95" name="Freeform 389"/>
          <p:cNvSpPr>
            <a:spLocks/>
          </p:cNvSpPr>
          <p:nvPr userDrawn="1"/>
        </p:nvSpPr>
        <p:spPr bwMode="auto">
          <a:xfrm>
            <a:off x="5663624" y="3383970"/>
            <a:ext cx="322744" cy="223838"/>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6" name="Freeform 457"/>
          <p:cNvSpPr>
            <a:spLocks noEditPoints="1"/>
          </p:cNvSpPr>
          <p:nvPr userDrawn="1"/>
        </p:nvSpPr>
        <p:spPr bwMode="auto">
          <a:xfrm>
            <a:off x="5698756" y="1803968"/>
            <a:ext cx="252478" cy="354806"/>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7" name="Freeform 465"/>
          <p:cNvSpPr>
            <a:spLocks/>
          </p:cNvSpPr>
          <p:nvPr userDrawn="1"/>
        </p:nvSpPr>
        <p:spPr bwMode="auto">
          <a:xfrm>
            <a:off x="5629683" y="1303068"/>
            <a:ext cx="390627" cy="40005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8" name="Freeform 481"/>
          <p:cNvSpPr>
            <a:spLocks/>
          </p:cNvSpPr>
          <p:nvPr userDrawn="1"/>
        </p:nvSpPr>
        <p:spPr bwMode="auto">
          <a:xfrm>
            <a:off x="5645165" y="2249776"/>
            <a:ext cx="359662" cy="372665"/>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9" name="Freeform 537"/>
          <p:cNvSpPr>
            <a:spLocks noEditPoints="1"/>
          </p:cNvSpPr>
          <p:nvPr userDrawn="1"/>
        </p:nvSpPr>
        <p:spPr bwMode="auto">
          <a:xfrm>
            <a:off x="5688638" y="2761407"/>
            <a:ext cx="272725" cy="382190"/>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0" name="Freeform 556"/>
          <p:cNvSpPr>
            <a:spLocks/>
          </p:cNvSpPr>
          <p:nvPr userDrawn="1"/>
        </p:nvSpPr>
        <p:spPr bwMode="auto">
          <a:xfrm>
            <a:off x="5652316" y="3846466"/>
            <a:ext cx="345371" cy="291704"/>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1" name="Freeform 163"/>
          <p:cNvSpPr>
            <a:spLocks/>
          </p:cNvSpPr>
          <p:nvPr userDrawn="1"/>
        </p:nvSpPr>
        <p:spPr bwMode="auto">
          <a:xfrm>
            <a:off x="6103046" y="887324"/>
            <a:ext cx="356089" cy="358378"/>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2" name="Freeform 425"/>
          <p:cNvSpPr>
            <a:spLocks/>
          </p:cNvSpPr>
          <p:nvPr userDrawn="1"/>
        </p:nvSpPr>
        <p:spPr bwMode="auto">
          <a:xfrm>
            <a:off x="6129842" y="3366706"/>
            <a:ext cx="302498" cy="258366"/>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 name="Freeform 473"/>
          <p:cNvSpPr>
            <a:spLocks/>
          </p:cNvSpPr>
          <p:nvPr userDrawn="1"/>
        </p:nvSpPr>
        <p:spPr bwMode="auto">
          <a:xfrm>
            <a:off x="6084586" y="1879573"/>
            <a:ext cx="393009" cy="203597"/>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 name="Freeform 501"/>
          <p:cNvSpPr>
            <a:spLocks/>
          </p:cNvSpPr>
          <p:nvPr userDrawn="1"/>
        </p:nvSpPr>
        <p:spPr bwMode="auto">
          <a:xfrm>
            <a:off x="6088159" y="2301568"/>
            <a:ext cx="385863" cy="269081"/>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 name="Freeform 521"/>
          <p:cNvSpPr>
            <a:spLocks/>
          </p:cNvSpPr>
          <p:nvPr userDrawn="1"/>
        </p:nvSpPr>
        <p:spPr bwMode="auto">
          <a:xfrm>
            <a:off x="6145924" y="1376292"/>
            <a:ext cx="270343" cy="253603"/>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 name="Freeform 560"/>
          <p:cNvSpPr>
            <a:spLocks/>
          </p:cNvSpPr>
          <p:nvPr userDrawn="1"/>
        </p:nvSpPr>
        <p:spPr bwMode="auto">
          <a:xfrm>
            <a:off x="6186416" y="3798841"/>
            <a:ext cx="189359" cy="386954"/>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7" name="Freeform 580"/>
          <p:cNvSpPr>
            <a:spLocks/>
          </p:cNvSpPr>
          <p:nvPr userDrawn="1"/>
        </p:nvSpPr>
        <p:spPr bwMode="auto">
          <a:xfrm>
            <a:off x="6094709" y="2766757"/>
            <a:ext cx="372763" cy="371475"/>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 name="Freeform 159"/>
          <p:cNvSpPr>
            <a:spLocks/>
          </p:cNvSpPr>
          <p:nvPr userDrawn="1"/>
        </p:nvSpPr>
        <p:spPr bwMode="auto">
          <a:xfrm>
            <a:off x="1309266" y="874219"/>
            <a:ext cx="533539" cy="38457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 name="Freeform 226"/>
          <p:cNvSpPr>
            <a:spLocks/>
          </p:cNvSpPr>
          <p:nvPr userDrawn="1"/>
        </p:nvSpPr>
        <p:spPr bwMode="auto">
          <a:xfrm>
            <a:off x="1384300" y="3301230"/>
            <a:ext cx="383481" cy="389335"/>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 name="Freeform 247"/>
          <p:cNvSpPr>
            <a:spLocks/>
          </p:cNvSpPr>
          <p:nvPr userDrawn="1"/>
        </p:nvSpPr>
        <p:spPr bwMode="auto">
          <a:xfrm>
            <a:off x="1420028" y="1789085"/>
            <a:ext cx="312025" cy="384572"/>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55" name="Group 270"/>
          <p:cNvGrpSpPr>
            <a:grpSpLocks noChangeAspect="1"/>
          </p:cNvGrpSpPr>
          <p:nvPr userDrawn="1"/>
        </p:nvGrpSpPr>
        <p:grpSpPr bwMode="auto">
          <a:xfrm>
            <a:off x="1414665" y="2262268"/>
            <a:ext cx="322744" cy="347663"/>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17" name="Freeform 308"/>
          <p:cNvSpPr>
            <a:spLocks/>
          </p:cNvSpPr>
          <p:nvPr userDrawn="1"/>
        </p:nvSpPr>
        <p:spPr bwMode="auto">
          <a:xfrm>
            <a:off x="1382508" y="2754851"/>
            <a:ext cx="387054" cy="395288"/>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 name="Freeform 636"/>
          <p:cNvSpPr>
            <a:spLocks/>
          </p:cNvSpPr>
          <p:nvPr userDrawn="1"/>
        </p:nvSpPr>
        <p:spPr bwMode="auto">
          <a:xfrm>
            <a:off x="1408114" y="1335215"/>
            <a:ext cx="335843" cy="335754"/>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 name="Freeform 147"/>
          <p:cNvSpPr>
            <a:spLocks noEditPoints="1"/>
          </p:cNvSpPr>
          <p:nvPr userDrawn="1"/>
        </p:nvSpPr>
        <p:spPr bwMode="auto">
          <a:xfrm>
            <a:off x="6551400" y="871845"/>
            <a:ext cx="369190" cy="389335"/>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0" name="Freeform 421"/>
          <p:cNvSpPr>
            <a:spLocks noEditPoints="1"/>
          </p:cNvSpPr>
          <p:nvPr userDrawn="1"/>
        </p:nvSpPr>
        <p:spPr bwMode="auto">
          <a:xfrm>
            <a:off x="6599043" y="3304207"/>
            <a:ext cx="273915" cy="383381"/>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1" name="Freeform 533"/>
          <p:cNvSpPr>
            <a:spLocks/>
          </p:cNvSpPr>
          <p:nvPr userDrawn="1"/>
        </p:nvSpPr>
        <p:spPr bwMode="auto">
          <a:xfrm>
            <a:off x="6541878" y="2314656"/>
            <a:ext cx="388245" cy="242888"/>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2" name="Freeform 568"/>
          <p:cNvSpPr>
            <a:spLocks/>
          </p:cNvSpPr>
          <p:nvPr userDrawn="1"/>
        </p:nvSpPr>
        <p:spPr bwMode="auto">
          <a:xfrm>
            <a:off x="6567483" y="3823852"/>
            <a:ext cx="337035" cy="336947"/>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3" name="Freeform 572"/>
          <p:cNvSpPr>
            <a:spLocks/>
          </p:cNvSpPr>
          <p:nvPr userDrawn="1"/>
        </p:nvSpPr>
        <p:spPr bwMode="auto">
          <a:xfrm>
            <a:off x="6563905" y="2806055"/>
            <a:ext cx="344181" cy="292894"/>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4" name="Freeform 632"/>
          <p:cNvSpPr>
            <a:spLocks/>
          </p:cNvSpPr>
          <p:nvPr userDrawn="1"/>
        </p:nvSpPr>
        <p:spPr bwMode="auto">
          <a:xfrm>
            <a:off x="6630002" y="1874810"/>
            <a:ext cx="211986" cy="213122"/>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5" name="Freeform 640"/>
          <p:cNvSpPr>
            <a:spLocks noEditPoints="1"/>
          </p:cNvSpPr>
          <p:nvPr userDrawn="1"/>
        </p:nvSpPr>
        <p:spPr bwMode="auto">
          <a:xfrm>
            <a:off x="6630596" y="1363791"/>
            <a:ext cx="210796" cy="278606"/>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2" name="Group 413"/>
          <p:cNvGrpSpPr>
            <a:grpSpLocks noChangeAspect="1"/>
          </p:cNvGrpSpPr>
          <p:nvPr userDrawn="1"/>
        </p:nvGrpSpPr>
        <p:grpSpPr bwMode="auto">
          <a:xfrm>
            <a:off x="7016427" y="3382788"/>
            <a:ext cx="342989" cy="226219"/>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8" name="Line 415"/>
            <p:cNvSpPr>
              <a:spLocks noChangeShapeType="1"/>
            </p:cNvSpPr>
            <p:nvPr/>
          </p:nvSpPr>
          <p:spPr bwMode="auto">
            <a:xfrm flipH="1" flipV="1">
              <a:off x="4232" y="3235"/>
              <a:ext cx="20" cy="19"/>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9" name="Line 416"/>
            <p:cNvSpPr>
              <a:spLocks noChangeShapeType="1"/>
            </p:cNvSpPr>
            <p:nvPr/>
          </p:nvSpPr>
          <p:spPr bwMode="auto">
            <a:xfrm flipV="1">
              <a:off x="4335" y="3192"/>
              <a:ext cx="1" cy="2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30" name="Line 417"/>
            <p:cNvSpPr>
              <a:spLocks noChangeShapeType="1"/>
            </p:cNvSpPr>
            <p:nvPr/>
          </p:nvSpPr>
          <p:spPr bwMode="auto">
            <a:xfrm flipV="1">
              <a:off x="4424" y="3235"/>
              <a:ext cx="17" cy="2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31" name="Freeform 513"/>
          <p:cNvSpPr>
            <a:spLocks/>
          </p:cNvSpPr>
          <p:nvPr userDrawn="1"/>
        </p:nvSpPr>
        <p:spPr bwMode="auto">
          <a:xfrm>
            <a:off x="6997967" y="1836106"/>
            <a:ext cx="379908" cy="290513"/>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2" name="Freeform 517"/>
          <p:cNvSpPr>
            <a:spLocks noEditPoints="1"/>
          </p:cNvSpPr>
          <p:nvPr userDrawn="1"/>
        </p:nvSpPr>
        <p:spPr bwMode="auto">
          <a:xfrm>
            <a:off x="7070619" y="887315"/>
            <a:ext cx="234615" cy="358379"/>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3" name="Freeform 564"/>
          <p:cNvSpPr>
            <a:spLocks/>
          </p:cNvSpPr>
          <p:nvPr userDrawn="1"/>
        </p:nvSpPr>
        <p:spPr bwMode="auto">
          <a:xfrm>
            <a:off x="7038459" y="3871477"/>
            <a:ext cx="298924" cy="241697"/>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4" name="Freeform 584"/>
          <p:cNvSpPr>
            <a:spLocks/>
          </p:cNvSpPr>
          <p:nvPr userDrawn="1"/>
        </p:nvSpPr>
        <p:spPr bwMode="auto">
          <a:xfrm>
            <a:off x="7051564" y="2761407"/>
            <a:ext cx="272725" cy="382190"/>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5" name="Freeform 592"/>
          <p:cNvSpPr>
            <a:spLocks/>
          </p:cNvSpPr>
          <p:nvPr userDrawn="1"/>
        </p:nvSpPr>
        <p:spPr bwMode="auto">
          <a:xfrm>
            <a:off x="6994395" y="2296201"/>
            <a:ext cx="387054" cy="279797"/>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6" name="Freeform 644"/>
          <p:cNvSpPr>
            <a:spLocks/>
          </p:cNvSpPr>
          <p:nvPr userDrawn="1"/>
        </p:nvSpPr>
        <p:spPr bwMode="auto">
          <a:xfrm>
            <a:off x="7081929" y="1378672"/>
            <a:ext cx="211986" cy="248841"/>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7" name="Freeform 493"/>
          <p:cNvSpPr>
            <a:spLocks/>
          </p:cNvSpPr>
          <p:nvPr userDrawn="1"/>
        </p:nvSpPr>
        <p:spPr bwMode="auto">
          <a:xfrm>
            <a:off x="7506465" y="3302421"/>
            <a:ext cx="238187" cy="386953"/>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8" name="Freeform 529"/>
          <p:cNvSpPr>
            <a:spLocks noEditPoints="1"/>
          </p:cNvSpPr>
          <p:nvPr userDrawn="1"/>
        </p:nvSpPr>
        <p:spPr bwMode="auto">
          <a:xfrm>
            <a:off x="7483240" y="1874206"/>
            <a:ext cx="284634" cy="214313"/>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9" name="Freeform 588"/>
          <p:cNvSpPr>
            <a:spLocks/>
          </p:cNvSpPr>
          <p:nvPr userDrawn="1"/>
        </p:nvSpPr>
        <p:spPr bwMode="auto">
          <a:xfrm>
            <a:off x="7452877" y="2805459"/>
            <a:ext cx="345371" cy="294085"/>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0" name="Freeform 608"/>
          <p:cNvSpPr>
            <a:spLocks/>
          </p:cNvSpPr>
          <p:nvPr userDrawn="1"/>
        </p:nvSpPr>
        <p:spPr bwMode="auto">
          <a:xfrm>
            <a:off x="7488605" y="3800040"/>
            <a:ext cx="273915" cy="384572"/>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1" name="Freeform 628"/>
          <p:cNvSpPr>
            <a:spLocks/>
          </p:cNvSpPr>
          <p:nvPr userDrawn="1"/>
        </p:nvSpPr>
        <p:spPr bwMode="auto">
          <a:xfrm>
            <a:off x="7445726" y="2299782"/>
            <a:ext cx="359662" cy="272653"/>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2" name="Freeform 648"/>
          <p:cNvSpPr>
            <a:spLocks/>
          </p:cNvSpPr>
          <p:nvPr userDrawn="1"/>
        </p:nvSpPr>
        <p:spPr bwMode="auto">
          <a:xfrm>
            <a:off x="7510633" y="947442"/>
            <a:ext cx="229851" cy="238125"/>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3" name="Freeform 652"/>
          <p:cNvSpPr>
            <a:spLocks/>
          </p:cNvSpPr>
          <p:nvPr userDrawn="1"/>
        </p:nvSpPr>
        <p:spPr bwMode="auto">
          <a:xfrm>
            <a:off x="7467758" y="1416178"/>
            <a:ext cx="315598" cy="173831"/>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1588"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4" name="Freeform 525"/>
          <p:cNvSpPr>
            <a:spLocks/>
          </p:cNvSpPr>
          <p:nvPr userDrawn="1"/>
        </p:nvSpPr>
        <p:spPr bwMode="auto">
          <a:xfrm>
            <a:off x="7923257" y="1875406"/>
            <a:ext cx="277488" cy="211931"/>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5" name="Freeform 576"/>
          <p:cNvSpPr>
            <a:spLocks noEditPoints="1"/>
          </p:cNvSpPr>
          <p:nvPr userDrawn="1"/>
        </p:nvSpPr>
        <p:spPr bwMode="auto">
          <a:xfrm>
            <a:off x="7878603" y="3354809"/>
            <a:ext cx="366809" cy="282178"/>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6" name="Freeform 596"/>
          <p:cNvSpPr>
            <a:spLocks noEditPoints="1"/>
          </p:cNvSpPr>
          <p:nvPr userDrawn="1"/>
        </p:nvSpPr>
        <p:spPr bwMode="auto">
          <a:xfrm>
            <a:off x="7887529" y="2757828"/>
            <a:ext cx="348944" cy="389334"/>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7" name="Freeform 604"/>
          <p:cNvSpPr>
            <a:spLocks/>
          </p:cNvSpPr>
          <p:nvPr userDrawn="1"/>
        </p:nvSpPr>
        <p:spPr bwMode="auto">
          <a:xfrm>
            <a:off x="7901827" y="3898266"/>
            <a:ext cx="320361" cy="188119"/>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8" name="Freeform 620"/>
          <p:cNvSpPr>
            <a:spLocks/>
          </p:cNvSpPr>
          <p:nvPr userDrawn="1"/>
        </p:nvSpPr>
        <p:spPr bwMode="auto">
          <a:xfrm>
            <a:off x="7885154" y="2330729"/>
            <a:ext cx="353707" cy="210741"/>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9" name="Freeform 656"/>
          <p:cNvSpPr>
            <a:spLocks/>
          </p:cNvSpPr>
          <p:nvPr userDrawn="1"/>
        </p:nvSpPr>
        <p:spPr bwMode="auto">
          <a:xfrm>
            <a:off x="7869666" y="1311403"/>
            <a:ext cx="384672" cy="383381"/>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0" name="Freeform 660"/>
          <p:cNvSpPr>
            <a:spLocks/>
          </p:cNvSpPr>
          <p:nvPr userDrawn="1"/>
        </p:nvSpPr>
        <p:spPr bwMode="auto">
          <a:xfrm>
            <a:off x="7959582" y="893277"/>
            <a:ext cx="204841" cy="346472"/>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1" name="Freeform 143"/>
          <p:cNvSpPr>
            <a:spLocks noEditPoints="1"/>
          </p:cNvSpPr>
          <p:nvPr userDrawn="1"/>
        </p:nvSpPr>
        <p:spPr bwMode="auto">
          <a:xfrm>
            <a:off x="8400397" y="3878619"/>
            <a:ext cx="221120" cy="227399"/>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2" name="Freeform 600"/>
          <p:cNvSpPr>
            <a:spLocks/>
          </p:cNvSpPr>
          <p:nvPr userDrawn="1"/>
        </p:nvSpPr>
        <p:spPr bwMode="auto">
          <a:xfrm>
            <a:off x="8318622" y="2862007"/>
            <a:ext cx="384672" cy="180975"/>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3" name="Freeform 612"/>
          <p:cNvSpPr>
            <a:spLocks/>
          </p:cNvSpPr>
          <p:nvPr userDrawn="1"/>
        </p:nvSpPr>
        <p:spPr bwMode="auto">
          <a:xfrm>
            <a:off x="8338271" y="3323257"/>
            <a:ext cx="345372" cy="345281"/>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4" name="Freeform 616"/>
          <p:cNvSpPr>
            <a:spLocks/>
          </p:cNvSpPr>
          <p:nvPr userDrawn="1"/>
        </p:nvSpPr>
        <p:spPr bwMode="auto">
          <a:xfrm>
            <a:off x="8324577" y="2282509"/>
            <a:ext cx="372763" cy="307181"/>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00953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5" name="Freeform 624"/>
          <p:cNvSpPr>
            <a:spLocks/>
          </p:cNvSpPr>
          <p:nvPr userDrawn="1"/>
        </p:nvSpPr>
        <p:spPr bwMode="auto">
          <a:xfrm>
            <a:off x="8338868" y="1805754"/>
            <a:ext cx="344181" cy="351235"/>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6" name="Freeform 664"/>
          <p:cNvSpPr>
            <a:spLocks noEditPoints="1"/>
          </p:cNvSpPr>
          <p:nvPr userDrawn="1"/>
        </p:nvSpPr>
        <p:spPr bwMode="auto">
          <a:xfrm>
            <a:off x="8318622" y="903984"/>
            <a:ext cx="384672" cy="325041"/>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7" name="Freeform 668"/>
          <p:cNvSpPr>
            <a:spLocks/>
          </p:cNvSpPr>
          <p:nvPr userDrawn="1"/>
        </p:nvSpPr>
        <p:spPr bwMode="auto">
          <a:xfrm>
            <a:off x="8371624" y="1361409"/>
            <a:ext cx="278679" cy="283369"/>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3" name="Freeform 9"/>
          <p:cNvSpPr>
            <a:spLocks/>
          </p:cNvSpPr>
          <p:nvPr userDrawn="1"/>
        </p:nvSpPr>
        <p:spPr bwMode="auto">
          <a:xfrm>
            <a:off x="335846" y="4393429"/>
            <a:ext cx="52312" cy="248567"/>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7" name="Freeform 13"/>
          <p:cNvSpPr>
            <a:spLocks/>
          </p:cNvSpPr>
          <p:nvPr userDrawn="1"/>
        </p:nvSpPr>
        <p:spPr bwMode="auto">
          <a:xfrm>
            <a:off x="458935" y="4393429"/>
            <a:ext cx="54363" cy="248567"/>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1" name="Freeform 17"/>
          <p:cNvSpPr>
            <a:spLocks noEditPoints="1"/>
          </p:cNvSpPr>
          <p:nvPr userDrawn="1"/>
        </p:nvSpPr>
        <p:spPr bwMode="auto">
          <a:xfrm>
            <a:off x="665738" y="4518430"/>
            <a:ext cx="131003" cy="69056"/>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5" name="Freeform 21"/>
          <p:cNvSpPr>
            <a:spLocks noEditPoints="1"/>
          </p:cNvSpPr>
          <p:nvPr userDrawn="1"/>
        </p:nvSpPr>
        <p:spPr bwMode="auto">
          <a:xfrm>
            <a:off x="932503" y="4502953"/>
            <a:ext cx="120284" cy="88106"/>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9" name="Freeform 25"/>
          <p:cNvSpPr>
            <a:spLocks/>
          </p:cNvSpPr>
          <p:nvPr userDrawn="1"/>
        </p:nvSpPr>
        <p:spPr bwMode="auto">
          <a:xfrm>
            <a:off x="1184982" y="4496999"/>
            <a:ext cx="128621" cy="110728"/>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3" name="Freeform 29"/>
          <p:cNvSpPr>
            <a:spLocks/>
          </p:cNvSpPr>
          <p:nvPr userDrawn="1"/>
        </p:nvSpPr>
        <p:spPr bwMode="auto">
          <a:xfrm>
            <a:off x="1441032" y="4487473"/>
            <a:ext cx="128621" cy="113110"/>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3" name="Group 32"/>
          <p:cNvGrpSpPr>
            <a:grpSpLocks noChangeAspect="1"/>
          </p:cNvGrpSpPr>
          <p:nvPr userDrawn="1"/>
        </p:nvGrpSpPr>
        <p:grpSpPr bwMode="auto">
          <a:xfrm>
            <a:off x="1697083" y="4511282"/>
            <a:ext cx="107184" cy="72629"/>
            <a:chOff x="1425" y="3789"/>
            <a:chExt cx="90" cy="61"/>
          </a:xfrm>
          <a:solidFill>
            <a:srgbClr val="009530"/>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62" name="Freeform 38"/>
          <p:cNvSpPr>
            <a:spLocks/>
          </p:cNvSpPr>
          <p:nvPr userDrawn="1"/>
        </p:nvSpPr>
        <p:spPr bwMode="auto">
          <a:xfrm>
            <a:off x="1938842" y="4536281"/>
            <a:ext cx="105994" cy="23813"/>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6" name="Freeform 42"/>
          <p:cNvSpPr>
            <a:spLocks/>
          </p:cNvSpPr>
          <p:nvPr userDrawn="1"/>
        </p:nvSpPr>
        <p:spPr bwMode="auto">
          <a:xfrm>
            <a:off x="2177031" y="4494610"/>
            <a:ext cx="107184" cy="108347"/>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4" name="Group 45"/>
          <p:cNvGrpSpPr>
            <a:grpSpLocks noChangeAspect="1"/>
          </p:cNvGrpSpPr>
          <p:nvPr userDrawn="1"/>
        </p:nvGrpSpPr>
        <p:grpSpPr bwMode="auto">
          <a:xfrm>
            <a:off x="2417603" y="4499370"/>
            <a:ext cx="101229" cy="98822"/>
            <a:chOff x="2030" y="3779"/>
            <a:chExt cx="85" cy="83"/>
          </a:xfrm>
          <a:solidFill>
            <a:srgbClr val="009530"/>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grpSp>
        <p:nvGrpSpPr>
          <p:cNvPr id="85" name="Group 50"/>
          <p:cNvGrpSpPr>
            <a:grpSpLocks noChangeAspect="1"/>
          </p:cNvGrpSpPr>
          <p:nvPr userDrawn="1"/>
        </p:nvGrpSpPr>
        <p:grpSpPr bwMode="auto">
          <a:xfrm>
            <a:off x="2652205" y="4495802"/>
            <a:ext cx="102420" cy="105966"/>
            <a:chOff x="2227" y="3776"/>
            <a:chExt cx="86" cy="89"/>
          </a:xfrm>
          <a:solidFill>
            <a:srgbClr val="009530"/>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81" name="Freeform 57"/>
          <p:cNvSpPr>
            <a:spLocks/>
          </p:cNvSpPr>
          <p:nvPr userDrawn="1"/>
        </p:nvSpPr>
        <p:spPr bwMode="auto">
          <a:xfrm>
            <a:off x="2892782" y="4496991"/>
            <a:ext cx="82174" cy="103584"/>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5" name="Freeform 61"/>
          <p:cNvSpPr>
            <a:spLocks/>
          </p:cNvSpPr>
          <p:nvPr userDrawn="1"/>
        </p:nvSpPr>
        <p:spPr bwMode="auto">
          <a:xfrm>
            <a:off x="3121447" y="4500571"/>
            <a:ext cx="75029" cy="97631"/>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9" name="Freeform 65"/>
          <p:cNvSpPr>
            <a:spLocks noEditPoints="1"/>
          </p:cNvSpPr>
          <p:nvPr userDrawn="1"/>
        </p:nvSpPr>
        <p:spPr bwMode="auto">
          <a:xfrm>
            <a:off x="3342955" y="4501754"/>
            <a:ext cx="82175" cy="9525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3" name="Freeform 69"/>
          <p:cNvSpPr>
            <a:spLocks/>
          </p:cNvSpPr>
          <p:nvPr userDrawn="1"/>
        </p:nvSpPr>
        <p:spPr bwMode="auto">
          <a:xfrm>
            <a:off x="3574002" y="4501754"/>
            <a:ext cx="72647" cy="9525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7" name="Freeform 73"/>
          <p:cNvSpPr>
            <a:spLocks noEditPoints="1"/>
          </p:cNvSpPr>
          <p:nvPr userDrawn="1"/>
        </p:nvSpPr>
        <p:spPr bwMode="auto">
          <a:xfrm>
            <a:off x="3796701" y="4500571"/>
            <a:ext cx="77411" cy="97631"/>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1" name="Freeform 77"/>
          <p:cNvSpPr>
            <a:spLocks/>
          </p:cNvSpPr>
          <p:nvPr userDrawn="1"/>
        </p:nvSpPr>
        <p:spPr bwMode="auto">
          <a:xfrm>
            <a:off x="4025361" y="4501754"/>
            <a:ext cx="71456" cy="94059"/>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5" name="Freeform 81"/>
          <p:cNvSpPr>
            <a:spLocks noEditPoints="1"/>
          </p:cNvSpPr>
          <p:nvPr userDrawn="1"/>
        </p:nvSpPr>
        <p:spPr bwMode="auto">
          <a:xfrm>
            <a:off x="4248068" y="4500571"/>
            <a:ext cx="77411" cy="97631"/>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9" name="Freeform 85"/>
          <p:cNvSpPr>
            <a:spLocks noEditPoints="1"/>
          </p:cNvSpPr>
          <p:nvPr userDrawn="1"/>
        </p:nvSpPr>
        <p:spPr bwMode="auto">
          <a:xfrm>
            <a:off x="4473152" y="4500571"/>
            <a:ext cx="77411" cy="97631"/>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3" name="Freeform 89"/>
          <p:cNvSpPr>
            <a:spLocks noEditPoints="1"/>
          </p:cNvSpPr>
          <p:nvPr userDrawn="1"/>
        </p:nvSpPr>
        <p:spPr bwMode="auto">
          <a:xfrm>
            <a:off x="4694672" y="4482703"/>
            <a:ext cx="88129" cy="120254"/>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7" name="Freeform 93"/>
          <p:cNvSpPr>
            <a:spLocks/>
          </p:cNvSpPr>
          <p:nvPr userDrawn="1"/>
        </p:nvSpPr>
        <p:spPr bwMode="auto">
          <a:xfrm>
            <a:off x="4920950" y="4500571"/>
            <a:ext cx="84557" cy="97631"/>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1" name="Freeform 97"/>
          <p:cNvSpPr>
            <a:spLocks noEditPoints="1"/>
          </p:cNvSpPr>
          <p:nvPr userDrawn="1"/>
        </p:nvSpPr>
        <p:spPr bwMode="auto">
          <a:xfrm>
            <a:off x="5138886" y="4498181"/>
            <a:ext cx="98847" cy="101204"/>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5" name="Freeform 101"/>
          <p:cNvSpPr>
            <a:spLocks noEditPoints="1"/>
          </p:cNvSpPr>
          <p:nvPr userDrawn="1"/>
        </p:nvSpPr>
        <p:spPr bwMode="auto">
          <a:xfrm>
            <a:off x="5369932" y="4500563"/>
            <a:ext cx="79793" cy="9525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9" name="Freeform 105"/>
          <p:cNvSpPr>
            <a:spLocks/>
          </p:cNvSpPr>
          <p:nvPr userDrawn="1"/>
        </p:nvSpPr>
        <p:spPr bwMode="auto">
          <a:xfrm>
            <a:off x="5591441" y="4500563"/>
            <a:ext cx="71456" cy="94059"/>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3" name="Freeform 109"/>
          <p:cNvSpPr>
            <a:spLocks/>
          </p:cNvSpPr>
          <p:nvPr userDrawn="1"/>
        </p:nvSpPr>
        <p:spPr bwMode="auto">
          <a:xfrm>
            <a:off x="5801051" y="4507706"/>
            <a:ext cx="84557" cy="84534"/>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7" name="Freeform 113"/>
          <p:cNvSpPr>
            <a:spLocks/>
          </p:cNvSpPr>
          <p:nvPr userDrawn="1"/>
        </p:nvSpPr>
        <p:spPr bwMode="auto">
          <a:xfrm>
            <a:off x="6020177" y="4499372"/>
            <a:ext cx="80984" cy="9525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1" name="Freeform 117"/>
          <p:cNvSpPr>
            <a:spLocks/>
          </p:cNvSpPr>
          <p:nvPr userDrawn="1"/>
        </p:nvSpPr>
        <p:spPr bwMode="auto">
          <a:xfrm>
            <a:off x="6234546" y="4500571"/>
            <a:ext cx="80984" cy="97631"/>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5" name="Freeform 121"/>
          <p:cNvSpPr>
            <a:spLocks/>
          </p:cNvSpPr>
          <p:nvPr userDrawn="1"/>
        </p:nvSpPr>
        <p:spPr bwMode="auto">
          <a:xfrm>
            <a:off x="6448919" y="4487474"/>
            <a:ext cx="72647" cy="122635"/>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9" name="Freeform 125"/>
          <p:cNvSpPr>
            <a:spLocks/>
          </p:cNvSpPr>
          <p:nvPr userDrawn="1"/>
        </p:nvSpPr>
        <p:spPr bwMode="auto">
          <a:xfrm>
            <a:off x="6647775" y="4502944"/>
            <a:ext cx="80983" cy="97631"/>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3" name="Freeform 129"/>
          <p:cNvSpPr>
            <a:spLocks noEditPoints="1"/>
          </p:cNvSpPr>
          <p:nvPr userDrawn="1"/>
        </p:nvSpPr>
        <p:spPr bwMode="auto">
          <a:xfrm>
            <a:off x="6858596" y="4501762"/>
            <a:ext cx="64310" cy="96440"/>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7" name="Freeform 133"/>
          <p:cNvSpPr>
            <a:spLocks noEditPoints="1"/>
          </p:cNvSpPr>
          <p:nvPr userDrawn="1"/>
        </p:nvSpPr>
        <p:spPr bwMode="auto">
          <a:xfrm>
            <a:off x="7056293" y="4525566"/>
            <a:ext cx="65501" cy="44054"/>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1" name="Freeform 137"/>
          <p:cNvSpPr>
            <a:spLocks/>
          </p:cNvSpPr>
          <p:nvPr userDrawn="1"/>
        </p:nvSpPr>
        <p:spPr bwMode="auto">
          <a:xfrm>
            <a:off x="7252796" y="4486275"/>
            <a:ext cx="55974" cy="123825"/>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5" name="Freeform 141"/>
          <p:cNvSpPr>
            <a:spLocks/>
          </p:cNvSpPr>
          <p:nvPr userDrawn="1"/>
        </p:nvSpPr>
        <p:spPr bwMode="auto">
          <a:xfrm>
            <a:off x="7444536" y="4485085"/>
            <a:ext cx="55974" cy="123825"/>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9" name="Freeform 145"/>
          <p:cNvSpPr>
            <a:spLocks/>
          </p:cNvSpPr>
          <p:nvPr userDrawn="1"/>
        </p:nvSpPr>
        <p:spPr bwMode="auto">
          <a:xfrm>
            <a:off x="7632709" y="4501754"/>
            <a:ext cx="41683" cy="94059"/>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3" name="Freeform 149"/>
          <p:cNvSpPr>
            <a:spLocks/>
          </p:cNvSpPr>
          <p:nvPr userDrawn="1"/>
        </p:nvSpPr>
        <p:spPr bwMode="auto">
          <a:xfrm>
            <a:off x="7816109" y="4487466"/>
            <a:ext cx="39301" cy="122634"/>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7" name="Freeform 153"/>
          <p:cNvSpPr>
            <a:spLocks/>
          </p:cNvSpPr>
          <p:nvPr userDrawn="1"/>
        </p:nvSpPr>
        <p:spPr bwMode="auto">
          <a:xfrm>
            <a:off x="7989984" y="4486275"/>
            <a:ext cx="39301" cy="123825"/>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1" name="Freeform 157"/>
          <p:cNvSpPr>
            <a:spLocks/>
          </p:cNvSpPr>
          <p:nvPr userDrawn="1"/>
        </p:nvSpPr>
        <p:spPr bwMode="auto">
          <a:xfrm>
            <a:off x="8167433" y="4494610"/>
            <a:ext cx="26201" cy="109538"/>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5" name="Freeform 161"/>
          <p:cNvSpPr>
            <a:spLocks/>
          </p:cNvSpPr>
          <p:nvPr userDrawn="1"/>
        </p:nvSpPr>
        <p:spPr bwMode="auto">
          <a:xfrm>
            <a:off x="8337739" y="4494610"/>
            <a:ext cx="30964" cy="109538"/>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9" name="Freeform 165"/>
          <p:cNvSpPr>
            <a:spLocks noEditPoints="1"/>
          </p:cNvSpPr>
          <p:nvPr userDrawn="1"/>
        </p:nvSpPr>
        <p:spPr bwMode="auto">
          <a:xfrm>
            <a:off x="8502086" y="4500563"/>
            <a:ext cx="26201" cy="9525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3" name="Freeform 169"/>
          <p:cNvSpPr>
            <a:spLocks/>
          </p:cNvSpPr>
          <p:nvPr userDrawn="1"/>
        </p:nvSpPr>
        <p:spPr bwMode="auto">
          <a:xfrm>
            <a:off x="8659290" y="4523185"/>
            <a:ext cx="55974" cy="51197"/>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4" name="Freeform 6"/>
          <p:cNvSpPr>
            <a:spLocks/>
          </p:cNvSpPr>
          <p:nvPr userDrawn="1"/>
        </p:nvSpPr>
        <p:spPr bwMode="auto">
          <a:xfrm>
            <a:off x="1371399" y="3803017"/>
            <a:ext cx="382086" cy="416087"/>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5" name="Freeform 6"/>
          <p:cNvSpPr>
            <a:spLocks/>
          </p:cNvSpPr>
          <p:nvPr userDrawn="1"/>
        </p:nvSpPr>
        <p:spPr bwMode="auto">
          <a:xfrm>
            <a:off x="5202765" y="2788784"/>
            <a:ext cx="408453" cy="2652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rgbClr val="009530"/>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9530"/>
              </a:solidFill>
            </a:endParaRPr>
          </a:p>
        </p:txBody>
      </p:sp>
      <p:sp>
        <p:nvSpPr>
          <p:cNvPr id="194" name="TextBox 193"/>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srgbClr val="626469"/>
                </a:solidFill>
                <a:cs typeface="Arial" pitchFamily="34" charset="0"/>
              </a:rPr>
              <a:t>Confidential Property of Schneider Electric</a:t>
            </a:r>
          </a:p>
        </p:txBody>
      </p:sp>
    </p:spTree>
    <p:extLst>
      <p:ext uri="{BB962C8B-B14F-4D97-AF65-F5344CB8AC3E}">
        <p14:creationId xmlns:p14="http://schemas.microsoft.com/office/powerpoint/2010/main" val="1728017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Pictos_White">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rgbClr val="FFFFFF"/>
                </a:solidFill>
              </a:defRPr>
            </a:lvl1pPr>
          </a:lstStyle>
          <a:p>
            <a:r>
              <a:rPr lang="en-US" dirty="0"/>
              <a:t>Generic Pictograms and symbols</a:t>
            </a:r>
            <a:endParaRPr lang="en-US" noProof="0" dirty="0"/>
          </a:p>
        </p:txBody>
      </p:sp>
      <p:sp>
        <p:nvSpPr>
          <p:cNvPr id="5" name="Freeform 171"/>
          <p:cNvSpPr>
            <a:spLocks/>
          </p:cNvSpPr>
          <p:nvPr userDrawn="1"/>
        </p:nvSpPr>
        <p:spPr bwMode="auto">
          <a:xfrm>
            <a:off x="414944" y="872441"/>
            <a:ext cx="350135" cy="388144"/>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 name="Freeform 175"/>
          <p:cNvSpPr>
            <a:spLocks/>
          </p:cNvSpPr>
          <p:nvPr userDrawn="1"/>
        </p:nvSpPr>
        <p:spPr bwMode="auto">
          <a:xfrm>
            <a:off x="438758" y="1309615"/>
            <a:ext cx="302498" cy="386954"/>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 name="Freeform 191"/>
          <p:cNvSpPr>
            <a:spLocks/>
          </p:cNvSpPr>
          <p:nvPr userDrawn="1"/>
        </p:nvSpPr>
        <p:spPr bwMode="auto">
          <a:xfrm>
            <a:off x="429231" y="1787895"/>
            <a:ext cx="321552" cy="386953"/>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 name="Freeform 195"/>
          <p:cNvSpPr>
            <a:spLocks/>
          </p:cNvSpPr>
          <p:nvPr userDrawn="1"/>
        </p:nvSpPr>
        <p:spPr bwMode="auto">
          <a:xfrm>
            <a:off x="403031" y="2247981"/>
            <a:ext cx="373954" cy="376238"/>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 name="Freeform 199"/>
          <p:cNvSpPr>
            <a:spLocks/>
          </p:cNvSpPr>
          <p:nvPr userDrawn="1"/>
        </p:nvSpPr>
        <p:spPr bwMode="auto">
          <a:xfrm>
            <a:off x="417326" y="2758430"/>
            <a:ext cx="345371" cy="388144"/>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 name="Freeform 207"/>
          <p:cNvSpPr>
            <a:spLocks/>
          </p:cNvSpPr>
          <p:nvPr userDrawn="1"/>
        </p:nvSpPr>
        <p:spPr bwMode="auto">
          <a:xfrm>
            <a:off x="413748" y="3314914"/>
            <a:ext cx="352517" cy="36195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 name="Freeform 230"/>
          <p:cNvSpPr>
            <a:spLocks/>
          </p:cNvSpPr>
          <p:nvPr userDrawn="1"/>
        </p:nvSpPr>
        <p:spPr bwMode="auto">
          <a:xfrm>
            <a:off x="395889" y="3817304"/>
            <a:ext cx="388245" cy="350044"/>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 name="Freeform 151"/>
          <p:cNvSpPr>
            <a:spLocks/>
          </p:cNvSpPr>
          <p:nvPr userDrawn="1"/>
        </p:nvSpPr>
        <p:spPr bwMode="auto">
          <a:xfrm>
            <a:off x="902595" y="873028"/>
            <a:ext cx="288206" cy="386954"/>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 name="Freeform 183"/>
          <p:cNvSpPr>
            <a:spLocks/>
          </p:cNvSpPr>
          <p:nvPr userDrawn="1"/>
        </p:nvSpPr>
        <p:spPr bwMode="auto">
          <a:xfrm>
            <a:off x="854963" y="1306044"/>
            <a:ext cx="383481" cy="394097"/>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 name="Freeform 187"/>
          <p:cNvSpPr>
            <a:spLocks/>
          </p:cNvSpPr>
          <p:nvPr userDrawn="1"/>
        </p:nvSpPr>
        <p:spPr bwMode="auto">
          <a:xfrm>
            <a:off x="855557" y="1843250"/>
            <a:ext cx="382291" cy="276225"/>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 name="Freeform 203"/>
          <p:cNvSpPr>
            <a:spLocks/>
          </p:cNvSpPr>
          <p:nvPr userDrawn="1"/>
        </p:nvSpPr>
        <p:spPr bwMode="auto">
          <a:xfrm>
            <a:off x="848406" y="3303008"/>
            <a:ext cx="396582" cy="385763"/>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6" name="Freeform 211"/>
          <p:cNvSpPr>
            <a:spLocks/>
          </p:cNvSpPr>
          <p:nvPr userDrawn="1"/>
        </p:nvSpPr>
        <p:spPr bwMode="auto">
          <a:xfrm>
            <a:off x="869254" y="2307512"/>
            <a:ext cx="354899" cy="257175"/>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7" name="Freeform 234"/>
          <p:cNvSpPr>
            <a:spLocks/>
          </p:cNvSpPr>
          <p:nvPr userDrawn="1"/>
        </p:nvSpPr>
        <p:spPr bwMode="auto">
          <a:xfrm>
            <a:off x="850194" y="3826829"/>
            <a:ext cx="393009" cy="330994"/>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8" name="Freeform 300"/>
          <p:cNvSpPr>
            <a:spLocks/>
          </p:cNvSpPr>
          <p:nvPr userDrawn="1"/>
        </p:nvSpPr>
        <p:spPr bwMode="auto">
          <a:xfrm>
            <a:off x="884134" y="2789974"/>
            <a:ext cx="325126" cy="325041"/>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 name="Freeform 179"/>
          <p:cNvSpPr>
            <a:spLocks/>
          </p:cNvSpPr>
          <p:nvPr userDrawn="1"/>
        </p:nvSpPr>
        <p:spPr bwMode="auto">
          <a:xfrm>
            <a:off x="1909465" y="870060"/>
            <a:ext cx="390627" cy="392906"/>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 name="Freeform 221"/>
          <p:cNvSpPr>
            <a:spLocks/>
          </p:cNvSpPr>
          <p:nvPr userDrawn="1"/>
        </p:nvSpPr>
        <p:spPr bwMode="auto">
          <a:xfrm>
            <a:off x="1921970" y="3335163"/>
            <a:ext cx="365617" cy="321469"/>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1" name="Freeform 267"/>
          <p:cNvSpPr>
            <a:spLocks/>
          </p:cNvSpPr>
          <p:nvPr userDrawn="1"/>
        </p:nvSpPr>
        <p:spPr bwMode="auto">
          <a:xfrm>
            <a:off x="1913637" y="1790276"/>
            <a:ext cx="382291" cy="382190"/>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2" name="Freeform 276"/>
          <p:cNvSpPr>
            <a:spLocks/>
          </p:cNvSpPr>
          <p:nvPr userDrawn="1"/>
        </p:nvSpPr>
        <p:spPr bwMode="auto">
          <a:xfrm>
            <a:off x="1921970" y="2243822"/>
            <a:ext cx="365617" cy="384572"/>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3" name="Freeform 280"/>
          <p:cNvSpPr>
            <a:spLocks noEditPoints="1"/>
          </p:cNvSpPr>
          <p:nvPr userDrawn="1"/>
        </p:nvSpPr>
        <p:spPr bwMode="auto">
          <a:xfrm>
            <a:off x="1910060" y="1322117"/>
            <a:ext cx="389436" cy="36195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4" name="Freeform 316"/>
          <p:cNvSpPr>
            <a:spLocks/>
          </p:cNvSpPr>
          <p:nvPr userDrawn="1"/>
        </p:nvSpPr>
        <p:spPr bwMode="auto">
          <a:xfrm>
            <a:off x="1907082" y="3803016"/>
            <a:ext cx="395390" cy="378619"/>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5" name="Freeform 341"/>
          <p:cNvSpPr>
            <a:spLocks/>
          </p:cNvSpPr>
          <p:nvPr userDrawn="1"/>
        </p:nvSpPr>
        <p:spPr bwMode="auto">
          <a:xfrm>
            <a:off x="1911847" y="2788791"/>
            <a:ext cx="385863" cy="327422"/>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6" name="Freeform 155"/>
          <p:cNvSpPr>
            <a:spLocks/>
          </p:cNvSpPr>
          <p:nvPr userDrawn="1"/>
        </p:nvSpPr>
        <p:spPr bwMode="auto">
          <a:xfrm>
            <a:off x="2400096" y="892673"/>
            <a:ext cx="328698" cy="347663"/>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7" name="Freeform 238"/>
          <p:cNvSpPr>
            <a:spLocks/>
          </p:cNvSpPr>
          <p:nvPr userDrawn="1"/>
        </p:nvSpPr>
        <p:spPr bwMode="auto">
          <a:xfrm>
            <a:off x="2366750" y="3317304"/>
            <a:ext cx="395390" cy="357187"/>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8" name="Freeform 284"/>
          <p:cNvSpPr>
            <a:spLocks/>
          </p:cNvSpPr>
          <p:nvPr userDrawn="1"/>
        </p:nvSpPr>
        <p:spPr bwMode="auto">
          <a:xfrm>
            <a:off x="2447735" y="1346525"/>
            <a:ext cx="233423" cy="313134"/>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9" name="Freeform 288"/>
          <p:cNvSpPr>
            <a:spLocks/>
          </p:cNvSpPr>
          <p:nvPr userDrawn="1"/>
        </p:nvSpPr>
        <p:spPr bwMode="auto">
          <a:xfrm>
            <a:off x="2389973" y="1815866"/>
            <a:ext cx="348944" cy="330993"/>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0" name="Freeform 304"/>
          <p:cNvSpPr>
            <a:spLocks noEditPoints="1"/>
          </p:cNvSpPr>
          <p:nvPr userDrawn="1"/>
        </p:nvSpPr>
        <p:spPr bwMode="auto">
          <a:xfrm>
            <a:off x="2416175" y="2249180"/>
            <a:ext cx="296543" cy="373856"/>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1" name="Freeform 337"/>
          <p:cNvSpPr>
            <a:spLocks noEditPoints="1"/>
          </p:cNvSpPr>
          <p:nvPr userDrawn="1"/>
        </p:nvSpPr>
        <p:spPr bwMode="auto">
          <a:xfrm>
            <a:off x="2376873" y="2759018"/>
            <a:ext cx="375144" cy="386954"/>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2" name="Freeform 353"/>
          <p:cNvSpPr>
            <a:spLocks/>
          </p:cNvSpPr>
          <p:nvPr userDrawn="1"/>
        </p:nvSpPr>
        <p:spPr bwMode="auto">
          <a:xfrm>
            <a:off x="2386401" y="3826233"/>
            <a:ext cx="356090" cy="332185"/>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3" name="Freeform 365"/>
          <p:cNvSpPr>
            <a:spLocks/>
          </p:cNvSpPr>
          <p:nvPr userDrawn="1"/>
        </p:nvSpPr>
        <p:spPr bwMode="auto">
          <a:xfrm>
            <a:off x="3640357" y="1338785"/>
            <a:ext cx="165540" cy="332184"/>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 name="Group 214"/>
          <p:cNvGrpSpPr>
            <a:grpSpLocks noChangeAspect="1"/>
          </p:cNvGrpSpPr>
          <p:nvPr userDrawn="1"/>
        </p:nvGrpSpPr>
        <p:grpSpPr bwMode="auto">
          <a:xfrm>
            <a:off x="2877726" y="3225626"/>
            <a:ext cx="292787" cy="415283"/>
            <a:chOff x="1257" y="2375"/>
            <a:chExt cx="320" cy="454"/>
          </a:xfrm>
          <a:solidFill>
            <a:schemeClr val="bg1"/>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38" name="Freeform 259"/>
          <p:cNvSpPr>
            <a:spLocks noEditPoints="1"/>
          </p:cNvSpPr>
          <p:nvPr userDrawn="1"/>
        </p:nvSpPr>
        <p:spPr bwMode="auto">
          <a:xfrm>
            <a:off x="2826418" y="908160"/>
            <a:ext cx="395390" cy="316706"/>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39" name="Freeform 292"/>
          <p:cNvSpPr>
            <a:spLocks/>
          </p:cNvSpPr>
          <p:nvPr userDrawn="1"/>
        </p:nvSpPr>
        <p:spPr bwMode="auto">
          <a:xfrm>
            <a:off x="2829401" y="2247385"/>
            <a:ext cx="389435" cy="377429"/>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0" name="Freeform 325"/>
          <p:cNvSpPr>
            <a:spLocks/>
          </p:cNvSpPr>
          <p:nvPr userDrawn="1"/>
        </p:nvSpPr>
        <p:spPr bwMode="auto">
          <a:xfrm>
            <a:off x="2852620" y="1309022"/>
            <a:ext cx="342989" cy="388144"/>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1" name="Freeform 329"/>
          <p:cNvSpPr>
            <a:spLocks/>
          </p:cNvSpPr>
          <p:nvPr userDrawn="1"/>
        </p:nvSpPr>
        <p:spPr bwMode="auto">
          <a:xfrm>
            <a:off x="2831778" y="1824804"/>
            <a:ext cx="384672" cy="313135"/>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2" name="Freeform 381"/>
          <p:cNvSpPr>
            <a:spLocks/>
          </p:cNvSpPr>
          <p:nvPr userDrawn="1"/>
        </p:nvSpPr>
        <p:spPr bwMode="auto">
          <a:xfrm>
            <a:off x="2846670" y="2758430"/>
            <a:ext cx="354899" cy="388144"/>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3" name="Freeform 410"/>
          <p:cNvSpPr>
            <a:spLocks noEditPoints="1"/>
          </p:cNvSpPr>
          <p:nvPr userDrawn="1"/>
        </p:nvSpPr>
        <p:spPr bwMode="auto">
          <a:xfrm>
            <a:off x="2855000" y="3823852"/>
            <a:ext cx="338226" cy="336947"/>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4" name="Freeform 255"/>
          <p:cNvSpPr>
            <a:spLocks/>
          </p:cNvSpPr>
          <p:nvPr userDrawn="1"/>
        </p:nvSpPr>
        <p:spPr bwMode="auto">
          <a:xfrm>
            <a:off x="3286086" y="828983"/>
            <a:ext cx="452555" cy="475060"/>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5" name="Freeform 312"/>
          <p:cNvSpPr>
            <a:spLocks/>
          </p:cNvSpPr>
          <p:nvPr userDrawn="1"/>
        </p:nvSpPr>
        <p:spPr bwMode="auto">
          <a:xfrm>
            <a:off x="3341470" y="3325638"/>
            <a:ext cx="341799" cy="340519"/>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6" name="Freeform 333"/>
          <p:cNvSpPr>
            <a:spLocks/>
          </p:cNvSpPr>
          <p:nvPr userDrawn="1"/>
        </p:nvSpPr>
        <p:spPr bwMode="auto">
          <a:xfrm>
            <a:off x="3336701" y="2259887"/>
            <a:ext cx="351326" cy="352425"/>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7" name="Freeform 361"/>
          <p:cNvSpPr>
            <a:spLocks noEditPoints="1"/>
          </p:cNvSpPr>
          <p:nvPr userDrawn="1"/>
        </p:nvSpPr>
        <p:spPr bwMode="auto">
          <a:xfrm>
            <a:off x="3436745" y="1309617"/>
            <a:ext cx="151249" cy="386953"/>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8" name="Freeform 377"/>
          <p:cNvSpPr>
            <a:spLocks/>
          </p:cNvSpPr>
          <p:nvPr userDrawn="1"/>
        </p:nvSpPr>
        <p:spPr bwMode="auto">
          <a:xfrm>
            <a:off x="3357542" y="1786704"/>
            <a:ext cx="309643" cy="389335"/>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49" name="Freeform 393"/>
          <p:cNvSpPr>
            <a:spLocks/>
          </p:cNvSpPr>
          <p:nvPr userDrawn="1"/>
        </p:nvSpPr>
        <p:spPr bwMode="auto">
          <a:xfrm>
            <a:off x="3319432" y="3885765"/>
            <a:ext cx="385863" cy="213122"/>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0" name="Freeform 433"/>
          <p:cNvSpPr>
            <a:spLocks/>
          </p:cNvSpPr>
          <p:nvPr userDrawn="1"/>
        </p:nvSpPr>
        <p:spPr bwMode="auto">
          <a:xfrm>
            <a:off x="3400416" y="2757232"/>
            <a:ext cx="223896" cy="390525"/>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1" name="Freeform 251"/>
          <p:cNvSpPr>
            <a:spLocks/>
          </p:cNvSpPr>
          <p:nvPr userDrawn="1"/>
        </p:nvSpPr>
        <p:spPr bwMode="auto">
          <a:xfrm>
            <a:off x="3803514" y="892078"/>
            <a:ext cx="385863" cy="348854"/>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2" name="Freeform 345"/>
          <p:cNvSpPr>
            <a:spLocks/>
          </p:cNvSpPr>
          <p:nvPr userDrawn="1"/>
        </p:nvSpPr>
        <p:spPr bwMode="auto">
          <a:xfrm>
            <a:off x="3802919" y="2312275"/>
            <a:ext cx="387054" cy="24765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3" name="Freeform 349"/>
          <p:cNvSpPr>
            <a:spLocks/>
          </p:cNvSpPr>
          <p:nvPr userDrawn="1"/>
        </p:nvSpPr>
        <p:spPr bwMode="auto">
          <a:xfrm>
            <a:off x="3852938" y="3298841"/>
            <a:ext cx="287016" cy="394097"/>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54" name="Freeform 369"/>
          <p:cNvSpPr>
            <a:spLocks/>
          </p:cNvSpPr>
          <p:nvPr userDrawn="1"/>
        </p:nvSpPr>
        <p:spPr bwMode="auto">
          <a:xfrm>
            <a:off x="3939281" y="1798006"/>
            <a:ext cx="114330" cy="366713"/>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4" name="Group 54"/>
          <p:cNvGrpSpPr/>
          <p:nvPr userDrawn="1"/>
        </p:nvGrpSpPr>
        <p:grpSpPr>
          <a:xfrm>
            <a:off x="3821384" y="3817891"/>
            <a:ext cx="350135" cy="348854"/>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59" name="Line 404"/>
            <p:cNvSpPr>
              <a:spLocks noChangeShapeType="1"/>
            </p:cNvSpPr>
            <p:nvPr/>
          </p:nvSpPr>
          <p:spPr bwMode="auto">
            <a:xfrm flipH="1">
              <a:off x="5492751" y="5551488"/>
              <a:ext cx="7938"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60" name="Line 405"/>
            <p:cNvSpPr>
              <a:spLocks noChangeShapeType="1"/>
            </p:cNvSpPr>
            <p:nvPr/>
          </p:nvSpPr>
          <p:spPr bwMode="auto">
            <a:xfrm>
              <a:off x="5500688" y="5551488"/>
              <a:ext cx="57150" cy="254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61" name="Freeform 441"/>
          <p:cNvSpPr>
            <a:spLocks/>
          </p:cNvSpPr>
          <p:nvPr userDrawn="1"/>
        </p:nvSpPr>
        <p:spPr bwMode="auto">
          <a:xfrm>
            <a:off x="3888072" y="1309615"/>
            <a:ext cx="216750" cy="386954"/>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2" name="Freeform 497"/>
          <p:cNvSpPr>
            <a:spLocks noEditPoints="1"/>
          </p:cNvSpPr>
          <p:nvPr userDrawn="1"/>
        </p:nvSpPr>
        <p:spPr bwMode="auto">
          <a:xfrm>
            <a:off x="3805896" y="2829272"/>
            <a:ext cx="381099" cy="246460"/>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3" name="Freeform 263"/>
          <p:cNvSpPr>
            <a:spLocks/>
          </p:cNvSpPr>
          <p:nvPr userDrawn="1"/>
        </p:nvSpPr>
        <p:spPr bwMode="auto">
          <a:xfrm>
            <a:off x="4300703" y="870647"/>
            <a:ext cx="307261" cy="391716"/>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4" name="Freeform 357"/>
          <p:cNvSpPr>
            <a:spLocks/>
          </p:cNvSpPr>
          <p:nvPr userDrawn="1"/>
        </p:nvSpPr>
        <p:spPr bwMode="auto">
          <a:xfrm>
            <a:off x="4254251" y="3292301"/>
            <a:ext cx="400154" cy="407194"/>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5" name="Freeform 373"/>
          <p:cNvSpPr>
            <a:spLocks/>
          </p:cNvSpPr>
          <p:nvPr userDrawn="1"/>
        </p:nvSpPr>
        <p:spPr bwMode="auto">
          <a:xfrm>
            <a:off x="4314994" y="1786100"/>
            <a:ext cx="278679" cy="390525"/>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6" name="Freeform 429"/>
          <p:cNvSpPr>
            <a:spLocks/>
          </p:cNvSpPr>
          <p:nvPr userDrawn="1"/>
        </p:nvSpPr>
        <p:spPr bwMode="auto">
          <a:xfrm>
            <a:off x="4292956" y="2318236"/>
            <a:ext cx="322744" cy="235744"/>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7" name="Freeform 445"/>
          <p:cNvSpPr>
            <a:spLocks noEditPoints="1"/>
          </p:cNvSpPr>
          <p:nvPr userDrawn="1"/>
        </p:nvSpPr>
        <p:spPr bwMode="auto">
          <a:xfrm>
            <a:off x="4265564" y="1308426"/>
            <a:ext cx="377527" cy="389335"/>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8" name="Freeform 485"/>
          <p:cNvSpPr>
            <a:spLocks/>
          </p:cNvSpPr>
          <p:nvPr userDrawn="1"/>
        </p:nvSpPr>
        <p:spPr bwMode="auto">
          <a:xfrm>
            <a:off x="4261396" y="2861412"/>
            <a:ext cx="385863" cy="182166"/>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69" name="Freeform 505"/>
          <p:cNvSpPr>
            <a:spLocks/>
          </p:cNvSpPr>
          <p:nvPr userDrawn="1"/>
        </p:nvSpPr>
        <p:spPr bwMode="auto">
          <a:xfrm>
            <a:off x="4267351" y="3825035"/>
            <a:ext cx="373953" cy="334566"/>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0" name="Freeform 167"/>
          <p:cNvSpPr>
            <a:spLocks/>
          </p:cNvSpPr>
          <p:nvPr userDrawn="1"/>
        </p:nvSpPr>
        <p:spPr bwMode="auto">
          <a:xfrm>
            <a:off x="4728806" y="872441"/>
            <a:ext cx="367999" cy="388144"/>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1" name="Freeform 385"/>
          <p:cNvSpPr>
            <a:spLocks noEditPoints="1"/>
          </p:cNvSpPr>
          <p:nvPr userDrawn="1"/>
        </p:nvSpPr>
        <p:spPr bwMode="auto">
          <a:xfrm>
            <a:off x="4720469" y="3320272"/>
            <a:ext cx="384672" cy="351234"/>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2" name="Freeform 437"/>
          <p:cNvSpPr>
            <a:spLocks/>
          </p:cNvSpPr>
          <p:nvPr userDrawn="1"/>
        </p:nvSpPr>
        <p:spPr bwMode="auto">
          <a:xfrm>
            <a:off x="4757388" y="1793848"/>
            <a:ext cx="310834" cy="375047"/>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3" name="Freeform 453"/>
          <p:cNvSpPr>
            <a:spLocks/>
          </p:cNvSpPr>
          <p:nvPr userDrawn="1"/>
        </p:nvSpPr>
        <p:spPr bwMode="auto">
          <a:xfrm>
            <a:off x="4718688" y="1376292"/>
            <a:ext cx="388245" cy="253603"/>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4" name="Freeform 461"/>
          <p:cNvSpPr>
            <a:spLocks noEditPoints="1"/>
          </p:cNvSpPr>
          <p:nvPr userDrawn="1"/>
        </p:nvSpPr>
        <p:spPr bwMode="auto">
          <a:xfrm>
            <a:off x="4795502" y="2246799"/>
            <a:ext cx="234615" cy="378619"/>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5" name="Freeform 489"/>
          <p:cNvSpPr>
            <a:spLocks/>
          </p:cNvSpPr>
          <p:nvPr userDrawn="1"/>
        </p:nvSpPr>
        <p:spPr bwMode="auto">
          <a:xfrm>
            <a:off x="4718688" y="2823907"/>
            <a:ext cx="388245" cy="257175"/>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6" name="Freeform 509"/>
          <p:cNvSpPr>
            <a:spLocks/>
          </p:cNvSpPr>
          <p:nvPr userDrawn="1"/>
        </p:nvSpPr>
        <p:spPr bwMode="auto">
          <a:xfrm>
            <a:off x="4747265" y="3900648"/>
            <a:ext cx="331080" cy="183356"/>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7" name="Freeform 296"/>
          <p:cNvSpPr>
            <a:spLocks/>
          </p:cNvSpPr>
          <p:nvPr userDrawn="1"/>
        </p:nvSpPr>
        <p:spPr bwMode="auto">
          <a:xfrm>
            <a:off x="5171206" y="870647"/>
            <a:ext cx="394200" cy="391716"/>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8" name="Freeform 397"/>
          <p:cNvSpPr>
            <a:spLocks noEditPoints="1"/>
          </p:cNvSpPr>
          <p:nvPr userDrawn="1"/>
        </p:nvSpPr>
        <p:spPr bwMode="auto">
          <a:xfrm>
            <a:off x="5224203" y="3300031"/>
            <a:ext cx="288206" cy="391716"/>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79" name="Freeform 449"/>
          <p:cNvSpPr>
            <a:spLocks/>
          </p:cNvSpPr>
          <p:nvPr userDrawn="1"/>
        </p:nvSpPr>
        <p:spPr bwMode="auto">
          <a:xfrm>
            <a:off x="5267080" y="1789672"/>
            <a:ext cx="202459" cy="383381"/>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0" name="Freeform 469"/>
          <p:cNvSpPr>
            <a:spLocks/>
          </p:cNvSpPr>
          <p:nvPr userDrawn="1"/>
        </p:nvSpPr>
        <p:spPr bwMode="auto">
          <a:xfrm>
            <a:off x="5175373" y="1379864"/>
            <a:ext cx="385863" cy="246460"/>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81" name="Freeform 477"/>
          <p:cNvSpPr>
            <a:spLocks noEditPoints="1"/>
          </p:cNvSpPr>
          <p:nvPr userDrawn="1"/>
        </p:nvSpPr>
        <p:spPr bwMode="auto">
          <a:xfrm>
            <a:off x="5171800" y="2334310"/>
            <a:ext cx="393009" cy="203597"/>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1" name="Freeform 552"/>
          <p:cNvSpPr>
            <a:spLocks/>
          </p:cNvSpPr>
          <p:nvPr userDrawn="1"/>
        </p:nvSpPr>
        <p:spPr bwMode="auto">
          <a:xfrm>
            <a:off x="5239683" y="3807183"/>
            <a:ext cx="257242" cy="370285"/>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34" name="Group 319"/>
          <p:cNvGrpSpPr>
            <a:grpSpLocks noChangeAspect="1"/>
          </p:cNvGrpSpPr>
          <p:nvPr userDrawn="1"/>
        </p:nvGrpSpPr>
        <p:grpSpPr bwMode="auto">
          <a:xfrm>
            <a:off x="5724958" y="876608"/>
            <a:ext cx="200077" cy="379810"/>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95" name="Freeform 389"/>
          <p:cNvSpPr>
            <a:spLocks/>
          </p:cNvSpPr>
          <p:nvPr userDrawn="1"/>
        </p:nvSpPr>
        <p:spPr bwMode="auto">
          <a:xfrm>
            <a:off x="5663624" y="3383970"/>
            <a:ext cx="322744" cy="223838"/>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6" name="Freeform 457"/>
          <p:cNvSpPr>
            <a:spLocks noEditPoints="1"/>
          </p:cNvSpPr>
          <p:nvPr userDrawn="1"/>
        </p:nvSpPr>
        <p:spPr bwMode="auto">
          <a:xfrm>
            <a:off x="5698756" y="1803968"/>
            <a:ext cx="252478" cy="354806"/>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7" name="Freeform 465"/>
          <p:cNvSpPr>
            <a:spLocks/>
          </p:cNvSpPr>
          <p:nvPr userDrawn="1"/>
        </p:nvSpPr>
        <p:spPr bwMode="auto">
          <a:xfrm>
            <a:off x="5629683" y="1303068"/>
            <a:ext cx="390627" cy="40005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8" name="Freeform 481"/>
          <p:cNvSpPr>
            <a:spLocks/>
          </p:cNvSpPr>
          <p:nvPr userDrawn="1"/>
        </p:nvSpPr>
        <p:spPr bwMode="auto">
          <a:xfrm>
            <a:off x="5645165" y="2249776"/>
            <a:ext cx="359662" cy="372665"/>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99" name="Freeform 537"/>
          <p:cNvSpPr>
            <a:spLocks noEditPoints="1"/>
          </p:cNvSpPr>
          <p:nvPr userDrawn="1"/>
        </p:nvSpPr>
        <p:spPr bwMode="auto">
          <a:xfrm>
            <a:off x="5688638" y="2761407"/>
            <a:ext cx="272725" cy="382190"/>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0" name="Freeform 556"/>
          <p:cNvSpPr>
            <a:spLocks/>
          </p:cNvSpPr>
          <p:nvPr userDrawn="1"/>
        </p:nvSpPr>
        <p:spPr bwMode="auto">
          <a:xfrm>
            <a:off x="5652316" y="3846466"/>
            <a:ext cx="345371" cy="291704"/>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1" name="Freeform 163"/>
          <p:cNvSpPr>
            <a:spLocks/>
          </p:cNvSpPr>
          <p:nvPr userDrawn="1"/>
        </p:nvSpPr>
        <p:spPr bwMode="auto">
          <a:xfrm>
            <a:off x="6103046" y="887324"/>
            <a:ext cx="356089" cy="358378"/>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2" name="Freeform 425"/>
          <p:cNvSpPr>
            <a:spLocks/>
          </p:cNvSpPr>
          <p:nvPr userDrawn="1"/>
        </p:nvSpPr>
        <p:spPr bwMode="auto">
          <a:xfrm>
            <a:off x="6129842" y="3366706"/>
            <a:ext cx="302498" cy="258366"/>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3" name="Freeform 473"/>
          <p:cNvSpPr>
            <a:spLocks/>
          </p:cNvSpPr>
          <p:nvPr userDrawn="1"/>
        </p:nvSpPr>
        <p:spPr bwMode="auto">
          <a:xfrm>
            <a:off x="6084586" y="1879573"/>
            <a:ext cx="393009" cy="203597"/>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 name="Freeform 501"/>
          <p:cNvSpPr>
            <a:spLocks/>
          </p:cNvSpPr>
          <p:nvPr userDrawn="1"/>
        </p:nvSpPr>
        <p:spPr bwMode="auto">
          <a:xfrm>
            <a:off x="6088159" y="2301568"/>
            <a:ext cx="385863" cy="269081"/>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 name="Freeform 521"/>
          <p:cNvSpPr>
            <a:spLocks/>
          </p:cNvSpPr>
          <p:nvPr userDrawn="1"/>
        </p:nvSpPr>
        <p:spPr bwMode="auto">
          <a:xfrm>
            <a:off x="6145924" y="1376292"/>
            <a:ext cx="270343" cy="253603"/>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 name="Freeform 560"/>
          <p:cNvSpPr>
            <a:spLocks/>
          </p:cNvSpPr>
          <p:nvPr userDrawn="1"/>
        </p:nvSpPr>
        <p:spPr bwMode="auto">
          <a:xfrm>
            <a:off x="6186416" y="3798841"/>
            <a:ext cx="189359" cy="386954"/>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7" name="Freeform 580"/>
          <p:cNvSpPr>
            <a:spLocks/>
          </p:cNvSpPr>
          <p:nvPr userDrawn="1"/>
        </p:nvSpPr>
        <p:spPr bwMode="auto">
          <a:xfrm>
            <a:off x="6094709" y="2766757"/>
            <a:ext cx="372763" cy="371475"/>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 name="Freeform 159"/>
          <p:cNvSpPr>
            <a:spLocks/>
          </p:cNvSpPr>
          <p:nvPr userDrawn="1"/>
        </p:nvSpPr>
        <p:spPr bwMode="auto">
          <a:xfrm>
            <a:off x="1309266" y="874219"/>
            <a:ext cx="533539" cy="38457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 name="Freeform 226"/>
          <p:cNvSpPr>
            <a:spLocks/>
          </p:cNvSpPr>
          <p:nvPr userDrawn="1"/>
        </p:nvSpPr>
        <p:spPr bwMode="auto">
          <a:xfrm>
            <a:off x="1384300" y="3301230"/>
            <a:ext cx="383481" cy="389335"/>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 name="Freeform 247"/>
          <p:cNvSpPr>
            <a:spLocks/>
          </p:cNvSpPr>
          <p:nvPr userDrawn="1"/>
        </p:nvSpPr>
        <p:spPr bwMode="auto">
          <a:xfrm>
            <a:off x="1420028" y="1789085"/>
            <a:ext cx="312025" cy="384572"/>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55" name="Group 270"/>
          <p:cNvGrpSpPr>
            <a:grpSpLocks noChangeAspect="1"/>
          </p:cNvGrpSpPr>
          <p:nvPr userDrawn="1"/>
        </p:nvGrpSpPr>
        <p:grpSpPr bwMode="auto">
          <a:xfrm>
            <a:off x="1414665" y="2262268"/>
            <a:ext cx="322744" cy="347663"/>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17" name="Freeform 308"/>
          <p:cNvSpPr>
            <a:spLocks/>
          </p:cNvSpPr>
          <p:nvPr userDrawn="1"/>
        </p:nvSpPr>
        <p:spPr bwMode="auto">
          <a:xfrm>
            <a:off x="1382508" y="2754851"/>
            <a:ext cx="387054" cy="395288"/>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 name="Freeform 636"/>
          <p:cNvSpPr>
            <a:spLocks/>
          </p:cNvSpPr>
          <p:nvPr userDrawn="1"/>
        </p:nvSpPr>
        <p:spPr bwMode="auto">
          <a:xfrm>
            <a:off x="1408114" y="1335215"/>
            <a:ext cx="335843" cy="335754"/>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 name="Freeform 147"/>
          <p:cNvSpPr>
            <a:spLocks noEditPoints="1"/>
          </p:cNvSpPr>
          <p:nvPr userDrawn="1"/>
        </p:nvSpPr>
        <p:spPr bwMode="auto">
          <a:xfrm>
            <a:off x="6551400" y="871845"/>
            <a:ext cx="369190" cy="389335"/>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0" name="Freeform 421"/>
          <p:cNvSpPr>
            <a:spLocks noEditPoints="1"/>
          </p:cNvSpPr>
          <p:nvPr userDrawn="1"/>
        </p:nvSpPr>
        <p:spPr bwMode="auto">
          <a:xfrm>
            <a:off x="6599043" y="3304207"/>
            <a:ext cx="273915" cy="383381"/>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1" name="Freeform 533"/>
          <p:cNvSpPr>
            <a:spLocks/>
          </p:cNvSpPr>
          <p:nvPr userDrawn="1"/>
        </p:nvSpPr>
        <p:spPr bwMode="auto">
          <a:xfrm>
            <a:off x="6541878" y="2314656"/>
            <a:ext cx="388245" cy="242888"/>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2" name="Freeform 568"/>
          <p:cNvSpPr>
            <a:spLocks/>
          </p:cNvSpPr>
          <p:nvPr userDrawn="1"/>
        </p:nvSpPr>
        <p:spPr bwMode="auto">
          <a:xfrm>
            <a:off x="6567483" y="3823852"/>
            <a:ext cx="337035" cy="336947"/>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3" name="Freeform 572"/>
          <p:cNvSpPr>
            <a:spLocks/>
          </p:cNvSpPr>
          <p:nvPr userDrawn="1"/>
        </p:nvSpPr>
        <p:spPr bwMode="auto">
          <a:xfrm>
            <a:off x="6563905" y="2806055"/>
            <a:ext cx="344181" cy="292894"/>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4" name="Freeform 632"/>
          <p:cNvSpPr>
            <a:spLocks/>
          </p:cNvSpPr>
          <p:nvPr userDrawn="1"/>
        </p:nvSpPr>
        <p:spPr bwMode="auto">
          <a:xfrm>
            <a:off x="6630002" y="1874810"/>
            <a:ext cx="211986" cy="213122"/>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25" name="Freeform 640"/>
          <p:cNvSpPr>
            <a:spLocks noEditPoints="1"/>
          </p:cNvSpPr>
          <p:nvPr userDrawn="1"/>
        </p:nvSpPr>
        <p:spPr bwMode="auto">
          <a:xfrm>
            <a:off x="6630596" y="1363791"/>
            <a:ext cx="210796" cy="278606"/>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2" name="Group 413"/>
          <p:cNvGrpSpPr>
            <a:grpSpLocks noChangeAspect="1"/>
          </p:cNvGrpSpPr>
          <p:nvPr userDrawn="1"/>
        </p:nvGrpSpPr>
        <p:grpSpPr bwMode="auto">
          <a:xfrm>
            <a:off x="7016427" y="3382788"/>
            <a:ext cx="342989" cy="226219"/>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8" name="Line 415"/>
            <p:cNvSpPr>
              <a:spLocks noChangeShapeType="1"/>
            </p:cNvSpPr>
            <p:nvPr/>
          </p:nvSpPr>
          <p:spPr bwMode="auto">
            <a:xfrm flipH="1" flipV="1">
              <a:off x="4232" y="3235"/>
              <a:ext cx="20" cy="19"/>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29" name="Line 416"/>
            <p:cNvSpPr>
              <a:spLocks noChangeShapeType="1"/>
            </p:cNvSpPr>
            <p:nvPr/>
          </p:nvSpPr>
          <p:spPr bwMode="auto">
            <a:xfrm flipV="1">
              <a:off x="4335" y="3192"/>
              <a:ext cx="1" cy="2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30" name="Line 417"/>
            <p:cNvSpPr>
              <a:spLocks noChangeShapeType="1"/>
            </p:cNvSpPr>
            <p:nvPr/>
          </p:nvSpPr>
          <p:spPr bwMode="auto">
            <a:xfrm flipV="1">
              <a:off x="4424" y="3235"/>
              <a:ext cx="17" cy="21"/>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31" name="Freeform 513"/>
          <p:cNvSpPr>
            <a:spLocks/>
          </p:cNvSpPr>
          <p:nvPr userDrawn="1"/>
        </p:nvSpPr>
        <p:spPr bwMode="auto">
          <a:xfrm>
            <a:off x="6997967" y="1836106"/>
            <a:ext cx="379908" cy="290513"/>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2" name="Freeform 517"/>
          <p:cNvSpPr>
            <a:spLocks noEditPoints="1"/>
          </p:cNvSpPr>
          <p:nvPr userDrawn="1"/>
        </p:nvSpPr>
        <p:spPr bwMode="auto">
          <a:xfrm>
            <a:off x="7070619" y="887315"/>
            <a:ext cx="234615" cy="358379"/>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3" name="Freeform 564"/>
          <p:cNvSpPr>
            <a:spLocks/>
          </p:cNvSpPr>
          <p:nvPr userDrawn="1"/>
        </p:nvSpPr>
        <p:spPr bwMode="auto">
          <a:xfrm>
            <a:off x="7038459" y="3871477"/>
            <a:ext cx="298924" cy="241697"/>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4" name="Freeform 584"/>
          <p:cNvSpPr>
            <a:spLocks/>
          </p:cNvSpPr>
          <p:nvPr userDrawn="1"/>
        </p:nvSpPr>
        <p:spPr bwMode="auto">
          <a:xfrm>
            <a:off x="7051564" y="2761407"/>
            <a:ext cx="272725" cy="382190"/>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5" name="Freeform 592"/>
          <p:cNvSpPr>
            <a:spLocks/>
          </p:cNvSpPr>
          <p:nvPr userDrawn="1"/>
        </p:nvSpPr>
        <p:spPr bwMode="auto">
          <a:xfrm>
            <a:off x="6994395" y="2296201"/>
            <a:ext cx="387054" cy="279797"/>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6" name="Freeform 644"/>
          <p:cNvSpPr>
            <a:spLocks/>
          </p:cNvSpPr>
          <p:nvPr userDrawn="1"/>
        </p:nvSpPr>
        <p:spPr bwMode="auto">
          <a:xfrm>
            <a:off x="7081929" y="1378672"/>
            <a:ext cx="211986" cy="248841"/>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7" name="Freeform 493"/>
          <p:cNvSpPr>
            <a:spLocks/>
          </p:cNvSpPr>
          <p:nvPr userDrawn="1"/>
        </p:nvSpPr>
        <p:spPr bwMode="auto">
          <a:xfrm>
            <a:off x="7506465" y="3302421"/>
            <a:ext cx="238187" cy="386953"/>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8" name="Freeform 529"/>
          <p:cNvSpPr>
            <a:spLocks noEditPoints="1"/>
          </p:cNvSpPr>
          <p:nvPr userDrawn="1"/>
        </p:nvSpPr>
        <p:spPr bwMode="auto">
          <a:xfrm>
            <a:off x="7483240" y="1874206"/>
            <a:ext cx="284634" cy="214313"/>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39" name="Freeform 588"/>
          <p:cNvSpPr>
            <a:spLocks/>
          </p:cNvSpPr>
          <p:nvPr userDrawn="1"/>
        </p:nvSpPr>
        <p:spPr bwMode="auto">
          <a:xfrm>
            <a:off x="7452877" y="2805459"/>
            <a:ext cx="345371" cy="294085"/>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0" name="Freeform 608"/>
          <p:cNvSpPr>
            <a:spLocks/>
          </p:cNvSpPr>
          <p:nvPr userDrawn="1"/>
        </p:nvSpPr>
        <p:spPr bwMode="auto">
          <a:xfrm>
            <a:off x="7488605" y="3800040"/>
            <a:ext cx="273915" cy="384572"/>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1" name="Freeform 628"/>
          <p:cNvSpPr>
            <a:spLocks/>
          </p:cNvSpPr>
          <p:nvPr userDrawn="1"/>
        </p:nvSpPr>
        <p:spPr bwMode="auto">
          <a:xfrm>
            <a:off x="7445726" y="2299782"/>
            <a:ext cx="359662" cy="272653"/>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2" name="Freeform 648"/>
          <p:cNvSpPr>
            <a:spLocks/>
          </p:cNvSpPr>
          <p:nvPr userDrawn="1"/>
        </p:nvSpPr>
        <p:spPr bwMode="auto">
          <a:xfrm>
            <a:off x="7510633" y="947442"/>
            <a:ext cx="229851" cy="238125"/>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3" name="Freeform 652"/>
          <p:cNvSpPr>
            <a:spLocks/>
          </p:cNvSpPr>
          <p:nvPr userDrawn="1"/>
        </p:nvSpPr>
        <p:spPr bwMode="auto">
          <a:xfrm>
            <a:off x="7467758" y="1416178"/>
            <a:ext cx="315598" cy="173831"/>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chemeClr val="bg1"/>
          </a:solidFill>
          <a:ln w="1588"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4" name="Freeform 525"/>
          <p:cNvSpPr>
            <a:spLocks/>
          </p:cNvSpPr>
          <p:nvPr userDrawn="1"/>
        </p:nvSpPr>
        <p:spPr bwMode="auto">
          <a:xfrm>
            <a:off x="7923257" y="1875406"/>
            <a:ext cx="277488" cy="211931"/>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5" name="Freeform 576"/>
          <p:cNvSpPr>
            <a:spLocks noEditPoints="1"/>
          </p:cNvSpPr>
          <p:nvPr userDrawn="1"/>
        </p:nvSpPr>
        <p:spPr bwMode="auto">
          <a:xfrm>
            <a:off x="7878603" y="3354809"/>
            <a:ext cx="366809" cy="282178"/>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6" name="Freeform 596"/>
          <p:cNvSpPr>
            <a:spLocks noEditPoints="1"/>
          </p:cNvSpPr>
          <p:nvPr userDrawn="1"/>
        </p:nvSpPr>
        <p:spPr bwMode="auto">
          <a:xfrm>
            <a:off x="7887529" y="2757828"/>
            <a:ext cx="348944" cy="389334"/>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7" name="Freeform 604"/>
          <p:cNvSpPr>
            <a:spLocks/>
          </p:cNvSpPr>
          <p:nvPr userDrawn="1"/>
        </p:nvSpPr>
        <p:spPr bwMode="auto">
          <a:xfrm>
            <a:off x="7901827" y="3898266"/>
            <a:ext cx="320361" cy="188119"/>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8" name="Freeform 620"/>
          <p:cNvSpPr>
            <a:spLocks/>
          </p:cNvSpPr>
          <p:nvPr userDrawn="1"/>
        </p:nvSpPr>
        <p:spPr bwMode="auto">
          <a:xfrm>
            <a:off x="7885154" y="2330729"/>
            <a:ext cx="353707" cy="210741"/>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49" name="Freeform 656"/>
          <p:cNvSpPr>
            <a:spLocks/>
          </p:cNvSpPr>
          <p:nvPr userDrawn="1"/>
        </p:nvSpPr>
        <p:spPr bwMode="auto">
          <a:xfrm>
            <a:off x="7869666" y="1311403"/>
            <a:ext cx="384672" cy="383381"/>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0" name="Freeform 660"/>
          <p:cNvSpPr>
            <a:spLocks/>
          </p:cNvSpPr>
          <p:nvPr userDrawn="1"/>
        </p:nvSpPr>
        <p:spPr bwMode="auto">
          <a:xfrm>
            <a:off x="7959582" y="893277"/>
            <a:ext cx="204841" cy="346472"/>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1" name="Freeform 143"/>
          <p:cNvSpPr>
            <a:spLocks noEditPoints="1"/>
          </p:cNvSpPr>
          <p:nvPr userDrawn="1"/>
        </p:nvSpPr>
        <p:spPr bwMode="auto">
          <a:xfrm>
            <a:off x="8400397" y="3878619"/>
            <a:ext cx="221120" cy="227399"/>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2" name="Freeform 600"/>
          <p:cNvSpPr>
            <a:spLocks/>
          </p:cNvSpPr>
          <p:nvPr userDrawn="1"/>
        </p:nvSpPr>
        <p:spPr bwMode="auto">
          <a:xfrm>
            <a:off x="8318622" y="2862007"/>
            <a:ext cx="384672" cy="180975"/>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3" name="Freeform 612"/>
          <p:cNvSpPr>
            <a:spLocks/>
          </p:cNvSpPr>
          <p:nvPr userDrawn="1"/>
        </p:nvSpPr>
        <p:spPr bwMode="auto">
          <a:xfrm>
            <a:off x="8338271" y="3323257"/>
            <a:ext cx="345372" cy="345281"/>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4" name="Freeform 616"/>
          <p:cNvSpPr>
            <a:spLocks/>
          </p:cNvSpPr>
          <p:nvPr userDrawn="1"/>
        </p:nvSpPr>
        <p:spPr bwMode="auto">
          <a:xfrm>
            <a:off x="8324577" y="2282509"/>
            <a:ext cx="372763" cy="307181"/>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5" name="Freeform 624"/>
          <p:cNvSpPr>
            <a:spLocks/>
          </p:cNvSpPr>
          <p:nvPr userDrawn="1"/>
        </p:nvSpPr>
        <p:spPr bwMode="auto">
          <a:xfrm>
            <a:off x="8338868" y="1805754"/>
            <a:ext cx="344181" cy="351235"/>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6" name="Freeform 664"/>
          <p:cNvSpPr>
            <a:spLocks noEditPoints="1"/>
          </p:cNvSpPr>
          <p:nvPr userDrawn="1"/>
        </p:nvSpPr>
        <p:spPr bwMode="auto">
          <a:xfrm>
            <a:off x="8318622" y="903984"/>
            <a:ext cx="384672" cy="325041"/>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57" name="Freeform 668"/>
          <p:cNvSpPr>
            <a:spLocks/>
          </p:cNvSpPr>
          <p:nvPr userDrawn="1"/>
        </p:nvSpPr>
        <p:spPr bwMode="auto">
          <a:xfrm>
            <a:off x="8371624" y="1361409"/>
            <a:ext cx="278679" cy="283369"/>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1" name="Freeform 17"/>
          <p:cNvSpPr>
            <a:spLocks noEditPoints="1"/>
          </p:cNvSpPr>
          <p:nvPr userDrawn="1"/>
        </p:nvSpPr>
        <p:spPr bwMode="auto">
          <a:xfrm>
            <a:off x="665738" y="4518430"/>
            <a:ext cx="131003" cy="69056"/>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5" name="Freeform 21"/>
          <p:cNvSpPr>
            <a:spLocks noEditPoints="1"/>
          </p:cNvSpPr>
          <p:nvPr userDrawn="1"/>
        </p:nvSpPr>
        <p:spPr bwMode="auto">
          <a:xfrm>
            <a:off x="932503" y="4502953"/>
            <a:ext cx="120284" cy="88106"/>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49" name="Freeform 25"/>
          <p:cNvSpPr>
            <a:spLocks/>
          </p:cNvSpPr>
          <p:nvPr userDrawn="1"/>
        </p:nvSpPr>
        <p:spPr bwMode="auto">
          <a:xfrm>
            <a:off x="1184982" y="4496999"/>
            <a:ext cx="128621" cy="110728"/>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53" name="Freeform 29"/>
          <p:cNvSpPr>
            <a:spLocks/>
          </p:cNvSpPr>
          <p:nvPr userDrawn="1"/>
        </p:nvSpPr>
        <p:spPr bwMode="auto">
          <a:xfrm>
            <a:off x="1441032" y="4487473"/>
            <a:ext cx="128621" cy="113110"/>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3" name="Group 32"/>
          <p:cNvGrpSpPr>
            <a:grpSpLocks noChangeAspect="1"/>
          </p:cNvGrpSpPr>
          <p:nvPr userDrawn="1"/>
        </p:nvGrpSpPr>
        <p:grpSpPr bwMode="auto">
          <a:xfrm>
            <a:off x="1697083" y="4511282"/>
            <a:ext cx="107184" cy="72629"/>
            <a:chOff x="1425" y="3789"/>
            <a:chExt cx="90" cy="61"/>
          </a:xfrm>
          <a:solidFill>
            <a:schemeClr val="bg1"/>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62" name="Freeform 38"/>
          <p:cNvSpPr>
            <a:spLocks/>
          </p:cNvSpPr>
          <p:nvPr userDrawn="1"/>
        </p:nvSpPr>
        <p:spPr bwMode="auto">
          <a:xfrm>
            <a:off x="1938842" y="4536281"/>
            <a:ext cx="105994" cy="23813"/>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66" name="Freeform 42"/>
          <p:cNvSpPr>
            <a:spLocks/>
          </p:cNvSpPr>
          <p:nvPr userDrawn="1"/>
        </p:nvSpPr>
        <p:spPr bwMode="auto">
          <a:xfrm>
            <a:off x="2177031" y="4494610"/>
            <a:ext cx="107184" cy="108347"/>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grpSp>
        <p:nvGrpSpPr>
          <p:cNvPr id="84" name="Group 45"/>
          <p:cNvGrpSpPr>
            <a:grpSpLocks noChangeAspect="1"/>
          </p:cNvGrpSpPr>
          <p:nvPr userDrawn="1"/>
        </p:nvGrpSpPr>
        <p:grpSpPr bwMode="auto">
          <a:xfrm>
            <a:off x="2417603" y="4499370"/>
            <a:ext cx="101229" cy="98822"/>
            <a:chOff x="2030" y="3779"/>
            <a:chExt cx="85" cy="83"/>
          </a:xfrm>
          <a:solidFill>
            <a:schemeClr val="bg1"/>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grpSp>
        <p:nvGrpSpPr>
          <p:cNvPr id="85" name="Group 50"/>
          <p:cNvGrpSpPr>
            <a:grpSpLocks noChangeAspect="1"/>
          </p:cNvGrpSpPr>
          <p:nvPr userDrawn="1"/>
        </p:nvGrpSpPr>
        <p:grpSpPr bwMode="auto">
          <a:xfrm>
            <a:off x="2652205" y="4495802"/>
            <a:ext cx="102420" cy="105966"/>
            <a:chOff x="2227" y="3776"/>
            <a:chExt cx="86" cy="89"/>
          </a:xfrm>
          <a:solidFill>
            <a:schemeClr val="bg1"/>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srgbClr val="87D200"/>
                </a:solidFill>
              </a:endParaRPr>
            </a:p>
          </p:txBody>
        </p:sp>
      </p:grpSp>
      <p:sp>
        <p:nvSpPr>
          <p:cNvPr id="1081" name="Freeform 57"/>
          <p:cNvSpPr>
            <a:spLocks/>
          </p:cNvSpPr>
          <p:nvPr userDrawn="1"/>
        </p:nvSpPr>
        <p:spPr bwMode="auto">
          <a:xfrm>
            <a:off x="2892782" y="4496991"/>
            <a:ext cx="82174" cy="103584"/>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5" name="Freeform 61"/>
          <p:cNvSpPr>
            <a:spLocks/>
          </p:cNvSpPr>
          <p:nvPr userDrawn="1"/>
        </p:nvSpPr>
        <p:spPr bwMode="auto">
          <a:xfrm>
            <a:off x="3121447" y="4500571"/>
            <a:ext cx="75029" cy="97631"/>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89" name="Freeform 65"/>
          <p:cNvSpPr>
            <a:spLocks noEditPoints="1"/>
          </p:cNvSpPr>
          <p:nvPr userDrawn="1"/>
        </p:nvSpPr>
        <p:spPr bwMode="auto">
          <a:xfrm>
            <a:off x="3342955" y="4501754"/>
            <a:ext cx="82175" cy="9525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3" name="Freeform 69"/>
          <p:cNvSpPr>
            <a:spLocks/>
          </p:cNvSpPr>
          <p:nvPr userDrawn="1"/>
        </p:nvSpPr>
        <p:spPr bwMode="auto">
          <a:xfrm>
            <a:off x="3574002" y="4501754"/>
            <a:ext cx="72647" cy="9525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097" name="Freeform 73"/>
          <p:cNvSpPr>
            <a:spLocks noEditPoints="1"/>
          </p:cNvSpPr>
          <p:nvPr userDrawn="1"/>
        </p:nvSpPr>
        <p:spPr bwMode="auto">
          <a:xfrm>
            <a:off x="3796701" y="4500571"/>
            <a:ext cx="77411" cy="97631"/>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1" name="Freeform 77"/>
          <p:cNvSpPr>
            <a:spLocks/>
          </p:cNvSpPr>
          <p:nvPr userDrawn="1"/>
        </p:nvSpPr>
        <p:spPr bwMode="auto">
          <a:xfrm>
            <a:off x="4025361" y="4501754"/>
            <a:ext cx="71456" cy="94059"/>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5" name="Freeform 81"/>
          <p:cNvSpPr>
            <a:spLocks noEditPoints="1"/>
          </p:cNvSpPr>
          <p:nvPr userDrawn="1"/>
        </p:nvSpPr>
        <p:spPr bwMode="auto">
          <a:xfrm>
            <a:off x="4248068" y="4500571"/>
            <a:ext cx="77411" cy="97631"/>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09" name="Freeform 85"/>
          <p:cNvSpPr>
            <a:spLocks noEditPoints="1"/>
          </p:cNvSpPr>
          <p:nvPr userDrawn="1"/>
        </p:nvSpPr>
        <p:spPr bwMode="auto">
          <a:xfrm>
            <a:off x="4473152" y="4500571"/>
            <a:ext cx="77411" cy="97631"/>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3" name="Freeform 89"/>
          <p:cNvSpPr>
            <a:spLocks noEditPoints="1"/>
          </p:cNvSpPr>
          <p:nvPr userDrawn="1"/>
        </p:nvSpPr>
        <p:spPr bwMode="auto">
          <a:xfrm>
            <a:off x="4694672" y="4482703"/>
            <a:ext cx="88129" cy="120254"/>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17" name="Freeform 93"/>
          <p:cNvSpPr>
            <a:spLocks/>
          </p:cNvSpPr>
          <p:nvPr userDrawn="1"/>
        </p:nvSpPr>
        <p:spPr bwMode="auto">
          <a:xfrm>
            <a:off x="4920950" y="4500571"/>
            <a:ext cx="84557" cy="97631"/>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1" name="Freeform 97"/>
          <p:cNvSpPr>
            <a:spLocks noEditPoints="1"/>
          </p:cNvSpPr>
          <p:nvPr userDrawn="1"/>
        </p:nvSpPr>
        <p:spPr bwMode="auto">
          <a:xfrm>
            <a:off x="5138886" y="4498181"/>
            <a:ext cx="98847" cy="101204"/>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5" name="Freeform 101"/>
          <p:cNvSpPr>
            <a:spLocks noEditPoints="1"/>
          </p:cNvSpPr>
          <p:nvPr userDrawn="1"/>
        </p:nvSpPr>
        <p:spPr bwMode="auto">
          <a:xfrm>
            <a:off x="5369932" y="4500563"/>
            <a:ext cx="79793" cy="9525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29" name="Freeform 105"/>
          <p:cNvSpPr>
            <a:spLocks/>
          </p:cNvSpPr>
          <p:nvPr userDrawn="1"/>
        </p:nvSpPr>
        <p:spPr bwMode="auto">
          <a:xfrm>
            <a:off x="5591441" y="4500563"/>
            <a:ext cx="71456" cy="94059"/>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3" name="Freeform 109"/>
          <p:cNvSpPr>
            <a:spLocks/>
          </p:cNvSpPr>
          <p:nvPr userDrawn="1"/>
        </p:nvSpPr>
        <p:spPr bwMode="auto">
          <a:xfrm>
            <a:off x="5801051" y="4507706"/>
            <a:ext cx="84557" cy="84534"/>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37" name="Freeform 113"/>
          <p:cNvSpPr>
            <a:spLocks/>
          </p:cNvSpPr>
          <p:nvPr userDrawn="1"/>
        </p:nvSpPr>
        <p:spPr bwMode="auto">
          <a:xfrm>
            <a:off x="6020177" y="4499372"/>
            <a:ext cx="80984" cy="9525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1" name="Freeform 117"/>
          <p:cNvSpPr>
            <a:spLocks/>
          </p:cNvSpPr>
          <p:nvPr userDrawn="1"/>
        </p:nvSpPr>
        <p:spPr bwMode="auto">
          <a:xfrm>
            <a:off x="6234546" y="4500571"/>
            <a:ext cx="80984" cy="97631"/>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5" name="Freeform 121"/>
          <p:cNvSpPr>
            <a:spLocks/>
          </p:cNvSpPr>
          <p:nvPr userDrawn="1"/>
        </p:nvSpPr>
        <p:spPr bwMode="auto">
          <a:xfrm>
            <a:off x="6448919" y="4487474"/>
            <a:ext cx="72647" cy="122635"/>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49" name="Freeform 125"/>
          <p:cNvSpPr>
            <a:spLocks/>
          </p:cNvSpPr>
          <p:nvPr userDrawn="1"/>
        </p:nvSpPr>
        <p:spPr bwMode="auto">
          <a:xfrm>
            <a:off x="6647775" y="4502944"/>
            <a:ext cx="80983" cy="97631"/>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3" name="Freeform 129"/>
          <p:cNvSpPr>
            <a:spLocks noEditPoints="1"/>
          </p:cNvSpPr>
          <p:nvPr userDrawn="1"/>
        </p:nvSpPr>
        <p:spPr bwMode="auto">
          <a:xfrm>
            <a:off x="6858596" y="4501762"/>
            <a:ext cx="64310" cy="96440"/>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57" name="Freeform 133"/>
          <p:cNvSpPr>
            <a:spLocks noEditPoints="1"/>
          </p:cNvSpPr>
          <p:nvPr userDrawn="1"/>
        </p:nvSpPr>
        <p:spPr bwMode="auto">
          <a:xfrm>
            <a:off x="7056293" y="4525566"/>
            <a:ext cx="65501" cy="44054"/>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1" name="Freeform 137"/>
          <p:cNvSpPr>
            <a:spLocks/>
          </p:cNvSpPr>
          <p:nvPr userDrawn="1"/>
        </p:nvSpPr>
        <p:spPr bwMode="auto">
          <a:xfrm>
            <a:off x="7252796" y="4486275"/>
            <a:ext cx="55974" cy="123825"/>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5" name="Freeform 141"/>
          <p:cNvSpPr>
            <a:spLocks/>
          </p:cNvSpPr>
          <p:nvPr userDrawn="1"/>
        </p:nvSpPr>
        <p:spPr bwMode="auto">
          <a:xfrm>
            <a:off x="7444536" y="4485085"/>
            <a:ext cx="55974" cy="123825"/>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69" name="Freeform 145"/>
          <p:cNvSpPr>
            <a:spLocks/>
          </p:cNvSpPr>
          <p:nvPr userDrawn="1"/>
        </p:nvSpPr>
        <p:spPr bwMode="auto">
          <a:xfrm>
            <a:off x="7632709" y="4501754"/>
            <a:ext cx="41683" cy="94059"/>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3" name="Freeform 149"/>
          <p:cNvSpPr>
            <a:spLocks/>
          </p:cNvSpPr>
          <p:nvPr userDrawn="1"/>
        </p:nvSpPr>
        <p:spPr bwMode="auto">
          <a:xfrm>
            <a:off x="7816109" y="4487466"/>
            <a:ext cx="39301" cy="122634"/>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77" name="Freeform 153"/>
          <p:cNvSpPr>
            <a:spLocks/>
          </p:cNvSpPr>
          <p:nvPr userDrawn="1"/>
        </p:nvSpPr>
        <p:spPr bwMode="auto">
          <a:xfrm>
            <a:off x="7989984" y="4486275"/>
            <a:ext cx="39301" cy="123825"/>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1" name="Freeform 157"/>
          <p:cNvSpPr>
            <a:spLocks/>
          </p:cNvSpPr>
          <p:nvPr userDrawn="1"/>
        </p:nvSpPr>
        <p:spPr bwMode="auto">
          <a:xfrm>
            <a:off x="8167433" y="4494610"/>
            <a:ext cx="26201" cy="109538"/>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5" name="Freeform 161"/>
          <p:cNvSpPr>
            <a:spLocks/>
          </p:cNvSpPr>
          <p:nvPr userDrawn="1"/>
        </p:nvSpPr>
        <p:spPr bwMode="auto">
          <a:xfrm>
            <a:off x="8337739" y="4494610"/>
            <a:ext cx="30964" cy="109538"/>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89" name="Freeform 165"/>
          <p:cNvSpPr>
            <a:spLocks noEditPoints="1"/>
          </p:cNvSpPr>
          <p:nvPr userDrawn="1"/>
        </p:nvSpPr>
        <p:spPr bwMode="auto">
          <a:xfrm>
            <a:off x="8502086" y="4500563"/>
            <a:ext cx="26201" cy="9525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193" name="Freeform 169"/>
          <p:cNvSpPr>
            <a:spLocks/>
          </p:cNvSpPr>
          <p:nvPr userDrawn="1"/>
        </p:nvSpPr>
        <p:spPr bwMode="auto">
          <a:xfrm>
            <a:off x="8659290" y="4523185"/>
            <a:ext cx="55974" cy="51197"/>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05" name="Freeform 6"/>
          <p:cNvSpPr>
            <a:spLocks/>
          </p:cNvSpPr>
          <p:nvPr userDrawn="1"/>
        </p:nvSpPr>
        <p:spPr bwMode="auto">
          <a:xfrm>
            <a:off x="1371399" y="3803017"/>
            <a:ext cx="382086" cy="416087"/>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210" name="Freeform 6"/>
          <p:cNvSpPr>
            <a:spLocks/>
          </p:cNvSpPr>
          <p:nvPr userDrawn="1"/>
        </p:nvSpPr>
        <p:spPr bwMode="auto">
          <a:xfrm>
            <a:off x="5202765" y="2788784"/>
            <a:ext cx="408453" cy="2652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9530"/>
              </a:solidFill>
            </a:endParaRPr>
          </a:p>
        </p:txBody>
      </p:sp>
      <p:sp>
        <p:nvSpPr>
          <p:cNvPr id="197" name="Freeform 9"/>
          <p:cNvSpPr>
            <a:spLocks/>
          </p:cNvSpPr>
          <p:nvPr userDrawn="1"/>
        </p:nvSpPr>
        <p:spPr bwMode="auto">
          <a:xfrm>
            <a:off x="335846" y="4393429"/>
            <a:ext cx="52312" cy="248567"/>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8" name="Freeform 13"/>
          <p:cNvSpPr>
            <a:spLocks/>
          </p:cNvSpPr>
          <p:nvPr userDrawn="1"/>
        </p:nvSpPr>
        <p:spPr bwMode="auto">
          <a:xfrm>
            <a:off x="458935" y="4393429"/>
            <a:ext cx="54363" cy="248567"/>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rgbClr val="87D200"/>
              </a:solidFill>
            </a:endParaRPr>
          </a:p>
        </p:txBody>
      </p:sp>
      <p:sp>
        <p:nvSpPr>
          <p:cNvPr id="199" name="TextBox 198"/>
          <p:cNvSpPr txBox="1"/>
          <p:nvPr userDrawn="1"/>
        </p:nvSpPr>
        <p:spPr>
          <a:xfrm>
            <a:off x="456129" y="4759472"/>
            <a:ext cx="2130481" cy="92333"/>
          </a:xfrm>
          <a:prstGeom prst="rect">
            <a:avLst/>
          </a:prstGeom>
          <a:noFill/>
        </p:spPr>
        <p:txBody>
          <a:bodyPr wrap="square" lIns="0" tIns="0" rIns="0" bIns="0" rtlCol="0" anchor="b" anchorCtr="0">
            <a:spAutoFit/>
          </a:bodyPr>
          <a:lstStyle/>
          <a:p>
            <a:r>
              <a:rPr lang="en-US" sz="600" dirty="0">
                <a:solidFill>
                  <a:prstClr val="white"/>
                </a:solidFill>
                <a:cs typeface="Arial" pitchFamily="34" charset="0"/>
              </a:rPr>
              <a:t>Confidential Property of Schneider Electric</a:t>
            </a:r>
          </a:p>
        </p:txBody>
      </p:sp>
      <p:sp>
        <p:nvSpPr>
          <p:cNvPr id="200" name="Slide Number Placeholder 3"/>
          <p:cNvSpPr txBox="1">
            <a:spLocks/>
          </p:cNvSpPr>
          <p:nvPr userDrawn="1"/>
        </p:nvSpPr>
        <p:spPr>
          <a:xfrm>
            <a:off x="8388947" y="4713299"/>
            <a:ext cx="297734" cy="138499"/>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36874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437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541151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272588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5037091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935793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240440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078792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248888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037752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54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75186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390814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Tree>
    <p:extLst>
      <p:ext uri="{BB962C8B-B14F-4D97-AF65-F5344CB8AC3E}">
        <p14:creationId xmlns:p14="http://schemas.microsoft.com/office/powerpoint/2010/main" val="505387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25EF9CEE-2BFC-42D8-8E10-298765267285}"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575F0F26-C91C-47F2-A537-AE11521F3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083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125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email"/>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1188713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0986797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449493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email"/>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35744961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0705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39641539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42287512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7128748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17320112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31631910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email"/>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4116244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email"/>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19669801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email"/>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16003667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email"/>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13412529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Instructional">
    <p:spTree>
      <p:nvGrpSpPr>
        <p:cNvPr id="1" name=""/>
        <p:cNvGrpSpPr/>
        <p:nvPr/>
      </p:nvGrpSpPr>
      <p:grpSpPr>
        <a:xfrm>
          <a:off x="0" y="0"/>
          <a:ext cx="0" cy="0"/>
          <a:chOff x="0" y="0"/>
          <a:chExt cx="0" cy="0"/>
        </a:xfrm>
      </p:grpSpPr>
      <p:cxnSp>
        <p:nvCxnSpPr>
          <p:cNvPr id="4" name="Straight Connector 3"/>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sz="quarter" idx="13"/>
          </p:nvPr>
        </p:nvSpPr>
        <p:spPr>
          <a:xfrm>
            <a:off x="3419872" y="519522"/>
            <a:ext cx="5400600" cy="4104456"/>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3"/>
          <p:cNvSpPr>
            <a:spLocks noGrp="1"/>
          </p:cNvSpPr>
          <p:nvPr>
            <p:ph type="body" sz="quarter" idx="14"/>
          </p:nvPr>
        </p:nvSpPr>
        <p:spPr>
          <a:xfrm>
            <a:off x="320040" y="1788663"/>
            <a:ext cx="2746646" cy="1566174"/>
          </a:xfrm>
          <a:prstGeom prst="rect">
            <a:avLst/>
          </a:prstGeom>
        </p:spPr>
        <p:txBody>
          <a:bodyPr anchor="ctr"/>
          <a:lstStyle>
            <a:lvl1pPr marL="0" indent="0" algn="l">
              <a:spcBef>
                <a:spcPts val="0"/>
              </a:spcBef>
              <a:defRPr sz="2400" b="1" i="0">
                <a:solidFill>
                  <a:schemeClr val="bg2"/>
                </a:solidFill>
                <a:latin typeface="Alleyn Book"/>
                <a:cs typeface="Alleyn Book"/>
              </a:defRPr>
            </a:lvl1pPr>
            <a:lvl2pPr marL="0" indent="0" algn="ctr">
              <a:spcBef>
                <a:spcPts val="0"/>
              </a:spcBef>
              <a:buNone/>
              <a:defRPr>
                <a:solidFill>
                  <a:schemeClr val="tx1"/>
                </a:solidFill>
              </a:defRPr>
            </a:lvl2pPr>
            <a:lvl3pPr algn="ctr">
              <a:defRPr/>
            </a:lvl3pPr>
            <a:lvl4pPr algn="ctr">
              <a:defRPr/>
            </a:lvl4pPr>
            <a:lvl5pPr algn="ctr">
              <a:defRPr/>
            </a:lvl5pPr>
          </a:lstStyle>
          <a:p>
            <a:pPr lvl="0"/>
            <a:r>
              <a:rPr lang="en-US"/>
              <a:t>Click to edit Master text styles</a:t>
            </a:r>
          </a:p>
        </p:txBody>
      </p:sp>
      <p:sp>
        <p:nvSpPr>
          <p:cNvPr id="5" name="Slide Number Placeholder 1"/>
          <p:cNvSpPr>
            <a:spLocks noGrp="1"/>
          </p:cNvSpPr>
          <p:nvPr>
            <p:ph type="sldNum" sz="quarter" idx="15"/>
          </p:nvPr>
        </p:nvSpPr>
        <p:spPr>
          <a:xfrm>
            <a:off x="8639175" y="4814888"/>
            <a:ext cx="396875" cy="190500"/>
          </a:xfrm>
          <a:prstGeom prst="rect">
            <a:avLst/>
          </a:prstGeom>
        </p:spPr>
        <p:txBody>
          <a:bodyPr/>
          <a:lstStyle>
            <a:lvl1pPr>
              <a:defRPr/>
            </a:lvl1pPr>
          </a:lstStyle>
          <a:p>
            <a:fld id="{4F7C78E3-4016-48E9-B14E-CEC221A0780C}" type="slidenum">
              <a:rPr lang="en-US"/>
              <a:pPr/>
              <a:t>‹#›</a:t>
            </a:fld>
            <a:endParaRPr lang="en-US"/>
          </a:p>
        </p:txBody>
      </p:sp>
    </p:spTree>
    <p:extLst>
      <p:ext uri="{BB962C8B-B14F-4D97-AF65-F5344CB8AC3E}">
        <p14:creationId xmlns:p14="http://schemas.microsoft.com/office/powerpoint/2010/main" val="28667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169277"/>
          </a:xfrm>
          <a:prstGeom prst="rect">
            <a:avLst/>
          </a:prstGeom>
          <a:solidFill>
            <a:srgbClr val="8E8F93">
              <a:alpha val="20000"/>
            </a:srgbClr>
          </a:solidFill>
        </p:spPr>
        <p:txBody>
          <a:bodyPr/>
          <a:lstStyle>
            <a:lvl1pPr marL="0" indent="0">
              <a:buNone/>
              <a:defRPr sz="1100">
                <a:solidFill>
                  <a:schemeClr val="accent2">
                    <a:lumMod val="60000"/>
                    <a:lumOff val="40000"/>
                  </a:schemeClr>
                </a:solidFill>
              </a:defRPr>
            </a:lvl1pPr>
          </a:lstStyle>
          <a:p>
            <a:r>
              <a:rPr lang="en-US" dirty="0"/>
              <a:t>Drag Your Image Here</a:t>
            </a:r>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dirty="0"/>
              <a:t>Click To Edit Master Title Style</a:t>
            </a:r>
          </a:p>
        </p:txBody>
      </p:sp>
      <p:sp>
        <p:nvSpPr>
          <p:cNvPr id="9" name="Subtitle 2"/>
          <p:cNvSpPr>
            <a:spLocks noGrp="1"/>
          </p:cNvSpPr>
          <p:nvPr>
            <p:ph type="subTitle" idx="1" hasCustomPrompt="1"/>
          </p:nvPr>
        </p:nvSpPr>
        <p:spPr>
          <a:xfrm>
            <a:off x="252414" y="2566267"/>
            <a:ext cx="8673872" cy="311624"/>
          </a:xfrm>
          <a:prstGeom prst="rect">
            <a:avLst/>
          </a:prstGeom>
        </p:spPr>
        <p:txBody>
          <a:bodyPr lIns="0" tIns="0" rIns="0" bIns="0">
            <a:spAutoFit/>
          </a:bodyPr>
          <a:lstStyle>
            <a:lvl1pPr marL="0" indent="0" algn="l">
              <a:buNone/>
              <a:defRPr sz="2000" baseline="0">
                <a:solidFill>
                  <a:schemeClr val="tx1">
                    <a:tint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Click to Edit Optional Subtitle</a:t>
            </a:r>
          </a:p>
        </p:txBody>
      </p:sp>
      <p:sp>
        <p:nvSpPr>
          <p:cNvPr id="11" name="Rectangle 10"/>
          <p:cNvSpPr/>
          <p:nvPr userDrawn="1"/>
        </p:nvSpPr>
        <p:spPr>
          <a:xfrm flipV="1">
            <a:off x="0" y="3711678"/>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2" name="Text Placeholder 13"/>
          <p:cNvSpPr>
            <a:spLocks noGrp="1"/>
          </p:cNvSpPr>
          <p:nvPr>
            <p:ph type="body" sz="quarter" idx="11" hasCustomPrompt="1"/>
          </p:nvPr>
        </p:nvSpPr>
        <p:spPr>
          <a:xfrm>
            <a:off x="252414" y="3954255"/>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dirty="0"/>
              <a:t>Presented by:</a:t>
            </a:r>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8" name="Footer Placeholder 4"/>
          <p:cNvSpPr>
            <a:spLocks noGrp="1"/>
          </p:cNvSpPr>
          <p:nvPr>
            <p:ph type="ftr" sz="quarter" idx="3"/>
          </p:nvPr>
        </p:nvSpPr>
        <p:spPr>
          <a:xfrm>
            <a:off x="252414"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endParaRPr lang="en-US" dirty="0"/>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2" y="4509591"/>
            <a:ext cx="1922297" cy="530004"/>
          </a:xfrm>
          <a:prstGeom prst="rect">
            <a:avLst/>
          </a:prstGeom>
        </p:spPr>
      </p:pic>
    </p:spTree>
    <p:extLst>
      <p:ext uri="{BB962C8B-B14F-4D97-AF65-F5344CB8AC3E}">
        <p14:creationId xmlns:p14="http://schemas.microsoft.com/office/powerpoint/2010/main" val="37899791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573684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094545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2132242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673711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019495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601340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155748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866455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38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theme" Target="../theme/theme10.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04.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5" Type="http://schemas.openxmlformats.org/officeDocument/2006/relationships/image" Target="../media/image18.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image" Target="../media/image20.png"/><Relationship Id="rId2" Type="http://schemas.openxmlformats.org/officeDocument/2006/relationships/slideLayout" Target="../slideLayouts/slideLayout206.xml"/><Relationship Id="rId16" Type="http://schemas.openxmlformats.org/officeDocument/2006/relationships/theme" Target="../theme/theme12.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theme" Target="../theme/theme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4.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5.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6.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image" Target="../media/image1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theme" Target="../theme/theme8.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theme" Target="../theme/theme9.xml"/><Relationship Id="rId8"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48639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8" r:id="rId18"/>
    <p:sldLayoutId id="2147484099" r:id="rId19"/>
    <p:sldLayoutId id="2147484100" r:id="rId20"/>
    <p:sldLayoutId id="2147484101" r:id="rId21"/>
    <p:sldLayoutId id="2147484102" r:id="rId22"/>
    <p:sldLayoutId id="2147484103" r:id="rId23"/>
    <p:sldLayoutId id="2147484104" r:id="rId24"/>
    <p:sldLayoutId id="2147484105" r:id="rId25"/>
    <p:sldLayoutId id="2147484106" r:id="rId26"/>
    <p:sldLayoutId id="2147484107" r:id="rId27"/>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chneider_LIO_Life-Green_RGB.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151667" y="4724332"/>
            <a:ext cx="1861046" cy="410016"/>
          </a:xfrm>
          <a:prstGeom prst="rect">
            <a:avLst/>
          </a:prstGeom>
        </p:spPr>
      </p:pic>
    </p:spTree>
    <p:extLst>
      <p:ext uri="{BB962C8B-B14F-4D97-AF65-F5344CB8AC3E}">
        <p14:creationId xmlns:p14="http://schemas.microsoft.com/office/powerpoint/2010/main" val="261629328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ctr" defTabSz="439278" rtl="0" eaLnBrk="1" latinLnBrk="0" hangingPunct="1">
        <a:spcBef>
          <a:spcPct val="0"/>
        </a:spcBef>
        <a:buNone/>
        <a:defRPr sz="2114" kern="1200">
          <a:solidFill>
            <a:schemeClr val="tx1"/>
          </a:solidFill>
          <a:latin typeface="+mj-lt"/>
          <a:ea typeface="+mj-ea"/>
          <a:cs typeface="+mj-cs"/>
        </a:defRPr>
      </a:lvl1pPr>
    </p:titleStyle>
    <p:bodyStyle>
      <a:lvl1pPr marL="164729" indent="-164729" algn="l" defTabSz="439278" rtl="0" eaLnBrk="1" latinLnBrk="0" hangingPunct="1">
        <a:spcBef>
          <a:spcPct val="20000"/>
        </a:spcBef>
        <a:buFont typeface="Arial" pitchFamily="34" charset="0"/>
        <a:buChar char="•"/>
        <a:defRPr sz="1537" kern="1200">
          <a:solidFill>
            <a:schemeClr val="tx1"/>
          </a:solidFill>
          <a:latin typeface="+mn-lt"/>
          <a:ea typeface="+mn-ea"/>
          <a:cs typeface="+mn-cs"/>
        </a:defRPr>
      </a:lvl1pPr>
      <a:lvl2pPr marL="356913" indent="-137274" algn="l" defTabSz="439278" rtl="0" eaLnBrk="1" latinLnBrk="0" hangingPunct="1">
        <a:spcBef>
          <a:spcPct val="20000"/>
        </a:spcBef>
        <a:buFont typeface="Arial" pitchFamily="34" charset="0"/>
        <a:buChar char="–"/>
        <a:defRPr sz="1345" kern="1200">
          <a:solidFill>
            <a:schemeClr val="tx1"/>
          </a:solidFill>
          <a:latin typeface="+mn-lt"/>
          <a:ea typeface="+mn-ea"/>
          <a:cs typeface="+mn-cs"/>
        </a:defRPr>
      </a:lvl2pPr>
      <a:lvl3pPr marL="549097" indent="-109819" algn="l" defTabSz="439278" rtl="0" eaLnBrk="1" latinLnBrk="0" hangingPunct="1">
        <a:spcBef>
          <a:spcPct val="20000"/>
        </a:spcBef>
        <a:buFont typeface="Arial" pitchFamily="34" charset="0"/>
        <a:buChar char="•"/>
        <a:defRPr sz="1153" kern="1200">
          <a:solidFill>
            <a:schemeClr val="tx1"/>
          </a:solidFill>
          <a:latin typeface="+mn-lt"/>
          <a:ea typeface="+mn-ea"/>
          <a:cs typeface="+mn-cs"/>
        </a:defRPr>
      </a:lvl3pPr>
      <a:lvl4pPr marL="768736" indent="-109819" algn="l" defTabSz="439278" rtl="0" eaLnBrk="1" latinLnBrk="0" hangingPunct="1">
        <a:spcBef>
          <a:spcPct val="20000"/>
        </a:spcBef>
        <a:buFont typeface="Arial" pitchFamily="34" charset="0"/>
        <a:buChar char="–"/>
        <a:defRPr sz="961" kern="1200">
          <a:solidFill>
            <a:schemeClr val="tx1"/>
          </a:solidFill>
          <a:latin typeface="+mn-lt"/>
          <a:ea typeface="+mn-ea"/>
          <a:cs typeface="+mn-cs"/>
        </a:defRPr>
      </a:lvl4pPr>
      <a:lvl5pPr marL="988375" indent="-109819" algn="l" defTabSz="439278" rtl="0" eaLnBrk="1" latinLnBrk="0" hangingPunct="1">
        <a:spcBef>
          <a:spcPct val="20000"/>
        </a:spcBef>
        <a:buFont typeface="Arial" pitchFamily="34" charset="0"/>
        <a:buChar char="»"/>
        <a:defRPr sz="961" kern="1200">
          <a:solidFill>
            <a:schemeClr val="tx1"/>
          </a:solidFill>
          <a:latin typeface="+mn-lt"/>
          <a:ea typeface="+mn-ea"/>
          <a:cs typeface="+mn-cs"/>
        </a:defRPr>
      </a:lvl5pPr>
      <a:lvl6pPr marL="1208014" indent="-109819" algn="l" defTabSz="439278" rtl="0" eaLnBrk="1" latinLnBrk="0" hangingPunct="1">
        <a:spcBef>
          <a:spcPct val="20000"/>
        </a:spcBef>
        <a:buFont typeface="Arial" pitchFamily="34" charset="0"/>
        <a:buChar char="•"/>
        <a:defRPr sz="961" kern="1200">
          <a:solidFill>
            <a:schemeClr val="tx1"/>
          </a:solidFill>
          <a:latin typeface="+mn-lt"/>
          <a:ea typeface="+mn-ea"/>
          <a:cs typeface="+mn-cs"/>
        </a:defRPr>
      </a:lvl6pPr>
      <a:lvl7pPr marL="1427653" indent="-109819" algn="l" defTabSz="439278" rtl="0" eaLnBrk="1" latinLnBrk="0" hangingPunct="1">
        <a:spcBef>
          <a:spcPct val="20000"/>
        </a:spcBef>
        <a:buFont typeface="Arial" pitchFamily="34" charset="0"/>
        <a:buChar char="•"/>
        <a:defRPr sz="961" kern="1200">
          <a:solidFill>
            <a:schemeClr val="tx1"/>
          </a:solidFill>
          <a:latin typeface="+mn-lt"/>
          <a:ea typeface="+mn-ea"/>
          <a:cs typeface="+mn-cs"/>
        </a:defRPr>
      </a:lvl7pPr>
      <a:lvl8pPr marL="1647292" indent="-109819" algn="l" defTabSz="439278" rtl="0" eaLnBrk="1" latinLnBrk="0" hangingPunct="1">
        <a:spcBef>
          <a:spcPct val="20000"/>
        </a:spcBef>
        <a:buFont typeface="Arial" pitchFamily="34" charset="0"/>
        <a:buChar char="•"/>
        <a:defRPr sz="961" kern="1200">
          <a:solidFill>
            <a:schemeClr val="tx1"/>
          </a:solidFill>
          <a:latin typeface="+mn-lt"/>
          <a:ea typeface="+mn-ea"/>
          <a:cs typeface="+mn-cs"/>
        </a:defRPr>
      </a:lvl8pPr>
      <a:lvl9pPr marL="1866930" indent="-109819" algn="l" defTabSz="439278" rtl="0" eaLnBrk="1" latinLnBrk="0" hangingPunct="1">
        <a:spcBef>
          <a:spcPct val="20000"/>
        </a:spcBef>
        <a:buFont typeface="Arial" pitchFamily="34" charset="0"/>
        <a:buChar char="•"/>
        <a:defRPr sz="961" kern="1200">
          <a:solidFill>
            <a:schemeClr val="tx1"/>
          </a:solidFill>
          <a:latin typeface="+mn-lt"/>
          <a:ea typeface="+mn-ea"/>
          <a:cs typeface="+mn-cs"/>
        </a:defRPr>
      </a:lvl9pPr>
    </p:bodyStyle>
    <p:otherStyle>
      <a:defPPr>
        <a:defRPr lang="en-US"/>
      </a:defPPr>
      <a:lvl1pPr marL="0" algn="l" defTabSz="439278" rtl="0" eaLnBrk="1" latinLnBrk="0" hangingPunct="1">
        <a:defRPr sz="865" kern="1200">
          <a:solidFill>
            <a:schemeClr val="tx1"/>
          </a:solidFill>
          <a:latin typeface="+mn-lt"/>
          <a:ea typeface="+mn-ea"/>
          <a:cs typeface="+mn-cs"/>
        </a:defRPr>
      </a:lvl1pPr>
      <a:lvl2pPr marL="219639" algn="l" defTabSz="439278" rtl="0" eaLnBrk="1" latinLnBrk="0" hangingPunct="1">
        <a:defRPr sz="865" kern="1200">
          <a:solidFill>
            <a:schemeClr val="tx1"/>
          </a:solidFill>
          <a:latin typeface="+mn-lt"/>
          <a:ea typeface="+mn-ea"/>
          <a:cs typeface="+mn-cs"/>
        </a:defRPr>
      </a:lvl2pPr>
      <a:lvl3pPr marL="439278" algn="l" defTabSz="439278" rtl="0" eaLnBrk="1" latinLnBrk="0" hangingPunct="1">
        <a:defRPr sz="865" kern="1200">
          <a:solidFill>
            <a:schemeClr val="tx1"/>
          </a:solidFill>
          <a:latin typeface="+mn-lt"/>
          <a:ea typeface="+mn-ea"/>
          <a:cs typeface="+mn-cs"/>
        </a:defRPr>
      </a:lvl3pPr>
      <a:lvl4pPr marL="658917" algn="l" defTabSz="439278" rtl="0" eaLnBrk="1" latinLnBrk="0" hangingPunct="1">
        <a:defRPr sz="865" kern="1200">
          <a:solidFill>
            <a:schemeClr val="tx1"/>
          </a:solidFill>
          <a:latin typeface="+mn-lt"/>
          <a:ea typeface="+mn-ea"/>
          <a:cs typeface="+mn-cs"/>
        </a:defRPr>
      </a:lvl4pPr>
      <a:lvl5pPr marL="878556" algn="l" defTabSz="439278" rtl="0" eaLnBrk="1" latinLnBrk="0" hangingPunct="1">
        <a:defRPr sz="865" kern="1200">
          <a:solidFill>
            <a:schemeClr val="tx1"/>
          </a:solidFill>
          <a:latin typeface="+mn-lt"/>
          <a:ea typeface="+mn-ea"/>
          <a:cs typeface="+mn-cs"/>
        </a:defRPr>
      </a:lvl5pPr>
      <a:lvl6pPr marL="1098194" algn="l" defTabSz="439278" rtl="0" eaLnBrk="1" latinLnBrk="0" hangingPunct="1">
        <a:defRPr sz="865" kern="1200">
          <a:solidFill>
            <a:schemeClr val="tx1"/>
          </a:solidFill>
          <a:latin typeface="+mn-lt"/>
          <a:ea typeface="+mn-ea"/>
          <a:cs typeface="+mn-cs"/>
        </a:defRPr>
      </a:lvl6pPr>
      <a:lvl7pPr marL="1317833" algn="l" defTabSz="439278" rtl="0" eaLnBrk="1" latinLnBrk="0" hangingPunct="1">
        <a:defRPr sz="865" kern="1200">
          <a:solidFill>
            <a:schemeClr val="tx1"/>
          </a:solidFill>
          <a:latin typeface="+mn-lt"/>
          <a:ea typeface="+mn-ea"/>
          <a:cs typeface="+mn-cs"/>
        </a:defRPr>
      </a:lvl7pPr>
      <a:lvl8pPr marL="1537472" algn="l" defTabSz="439278" rtl="0" eaLnBrk="1" latinLnBrk="0" hangingPunct="1">
        <a:defRPr sz="865" kern="1200">
          <a:solidFill>
            <a:schemeClr val="tx1"/>
          </a:solidFill>
          <a:latin typeface="+mn-lt"/>
          <a:ea typeface="+mn-ea"/>
          <a:cs typeface="+mn-cs"/>
        </a:defRPr>
      </a:lvl8pPr>
      <a:lvl9pPr marL="1757111" algn="l" defTabSz="439278" rtl="0" eaLnBrk="1" latinLnBrk="0" hangingPunct="1">
        <a:defRPr sz="865"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1059" name="Rectangle 3"/>
          <p:cNvSpPr>
            <a:spLocks noGrp="1" noChangeArrowheads="1"/>
          </p:cNvSpPr>
          <p:nvPr>
            <p:ph type="body" idx="1"/>
          </p:nvPr>
        </p:nvSpPr>
        <p:spPr bwMode="auto">
          <a:xfrm>
            <a:off x="431800" y="1329928"/>
            <a:ext cx="8280400" cy="3127772"/>
          </a:xfrm>
          <a:prstGeom prst="rect">
            <a:avLst/>
          </a:prstGeom>
          <a:noFill/>
          <a:ln w="9525">
            <a:noFill/>
            <a:miter lim="800000"/>
            <a:headEnd/>
            <a:tailEnd/>
          </a:ln>
          <a:effectLst/>
        </p:spPr>
        <p:txBody>
          <a:bodyPr vert="horz" wrap="square" lIns="0" tIns="0" rIns="18000" bIns="10800" numCol="1" anchor="t" anchorCtr="0" compatLnSpc="1">
            <a:prstTxWarp prst="textNoShape">
              <a:avLst/>
            </a:prstTxWarp>
          </a:bodyPr>
          <a:lstStyle/>
          <a:p>
            <a:pPr lvl="0"/>
            <a:r>
              <a:rPr lang="en-US" altLang="ja-JP"/>
              <a:t>Click to modify the text</a:t>
            </a:r>
          </a:p>
          <a:p>
            <a:pPr lvl="1"/>
            <a:r>
              <a:rPr lang="en-US" altLang="ja-JP"/>
              <a:t>Second level</a:t>
            </a:r>
          </a:p>
          <a:p>
            <a:pPr lvl="2"/>
            <a:r>
              <a:rPr lang="en-US" altLang="ja-JP"/>
              <a:t>Third level</a:t>
            </a:r>
          </a:p>
          <a:p>
            <a:pPr lvl="3"/>
            <a:r>
              <a:rPr lang="en-US" altLang="ja-JP"/>
              <a:t>Fourth level</a:t>
            </a:r>
          </a:p>
        </p:txBody>
      </p:sp>
      <p:sp>
        <p:nvSpPr>
          <p:cNvPr id="1581060" name="Rectangle 4"/>
          <p:cNvSpPr>
            <a:spLocks noGrp="1" noChangeArrowheads="1"/>
          </p:cNvSpPr>
          <p:nvPr>
            <p:ph type="title"/>
          </p:nvPr>
        </p:nvSpPr>
        <p:spPr bwMode="auto">
          <a:xfrm>
            <a:off x="431800" y="58341"/>
            <a:ext cx="8280400" cy="863203"/>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p>
            <a:pPr lvl="0"/>
            <a:r>
              <a:rPr lang="en-US" altLang="ja-JP"/>
              <a:t>Enter slide title</a:t>
            </a:r>
          </a:p>
        </p:txBody>
      </p:sp>
      <p:sp>
        <p:nvSpPr>
          <p:cNvPr id="1581061" name="Rectangle 5"/>
          <p:cNvSpPr>
            <a:spLocks noChangeArrowheads="1"/>
          </p:cNvSpPr>
          <p:nvPr/>
        </p:nvSpPr>
        <p:spPr bwMode="auto">
          <a:xfrm>
            <a:off x="152401" y="5019675"/>
            <a:ext cx="905697" cy="92333"/>
          </a:xfrm>
          <a:prstGeom prst="rect">
            <a:avLst/>
          </a:prstGeom>
          <a:noFill/>
          <a:ln w="9525">
            <a:noFill/>
            <a:miter lim="800000"/>
            <a:headEnd/>
            <a:tailEnd/>
          </a:ln>
          <a:effectLst/>
        </p:spPr>
        <p:txBody>
          <a:bodyPr wrap="none" lIns="0" tIns="0" rIns="0" bIns="0">
            <a:spAutoFit/>
          </a:bodyPr>
          <a:lstStyle/>
          <a:p>
            <a:pPr algn="l">
              <a:spcBef>
                <a:spcPct val="0"/>
              </a:spcBef>
              <a:buClrTx/>
              <a:buFontTx/>
              <a:buNone/>
            </a:pPr>
            <a:r>
              <a:rPr lang="en-US" altLang="ja-JP" sz="600" i="0">
                <a:solidFill>
                  <a:srgbClr val="808080"/>
                </a:solidFill>
                <a:ea typeface="MS PGothic" pitchFamily="34" charset="-128"/>
              </a:rPr>
              <a:t>APC by Schneider Electric</a:t>
            </a:r>
            <a:endParaRPr lang="en-US" altLang="ja-JP" sz="1350" i="0">
              <a:solidFill>
                <a:srgbClr val="808080"/>
              </a:solidFill>
              <a:ea typeface="MS PGothic" pitchFamily="34" charset="-128"/>
            </a:endParaRPr>
          </a:p>
        </p:txBody>
      </p:sp>
      <p:sp>
        <p:nvSpPr>
          <p:cNvPr id="1581062" name="Rectangle 6"/>
          <p:cNvSpPr>
            <a:spLocks noChangeArrowheads="1"/>
          </p:cNvSpPr>
          <p:nvPr/>
        </p:nvSpPr>
        <p:spPr bwMode="auto">
          <a:xfrm>
            <a:off x="1374775" y="5019675"/>
            <a:ext cx="540212" cy="92333"/>
          </a:xfrm>
          <a:prstGeom prst="rect">
            <a:avLst/>
          </a:prstGeom>
          <a:noFill/>
          <a:ln w="9525">
            <a:noFill/>
            <a:miter lim="800000"/>
            <a:headEnd/>
            <a:tailEnd/>
          </a:ln>
          <a:effectLst/>
        </p:spPr>
        <p:txBody>
          <a:bodyPr wrap="none" lIns="0" tIns="0" rIns="0" bIns="0">
            <a:spAutoFit/>
          </a:bodyPr>
          <a:lstStyle/>
          <a:p>
            <a:pPr algn="l">
              <a:spcBef>
                <a:spcPct val="0"/>
              </a:spcBef>
              <a:buClrTx/>
              <a:buFontTx/>
              <a:buNone/>
            </a:pPr>
            <a:r>
              <a:rPr lang="en-US" altLang="ja-JP" sz="600" i="0">
                <a:solidFill>
                  <a:srgbClr val="808080"/>
                </a:solidFill>
                <a:ea typeface="MS PGothic" pitchFamily="34" charset="-128"/>
              </a:rPr>
              <a:t>– Name – Date </a:t>
            </a:r>
          </a:p>
        </p:txBody>
      </p:sp>
      <p:pic>
        <p:nvPicPr>
          <p:cNvPr id="1581088" name="Picture 32" descr="APC_by_Schneider_Electric_3C"/>
          <p:cNvPicPr>
            <a:picLocks noChangeAspect="1" noChangeArrowheads="1"/>
          </p:cNvPicPr>
          <p:nvPr/>
        </p:nvPicPr>
        <p:blipFill>
          <a:blip r:embed="rId17" cstate="print"/>
          <a:srcRect/>
          <a:stretch>
            <a:fillRect/>
          </a:stretch>
        </p:blipFill>
        <p:spPr bwMode="auto">
          <a:xfrm>
            <a:off x="8135938" y="4749404"/>
            <a:ext cx="908050" cy="326231"/>
          </a:xfrm>
          <a:prstGeom prst="rect">
            <a:avLst/>
          </a:prstGeom>
          <a:noFill/>
        </p:spPr>
      </p:pic>
    </p:spTree>
    <p:extLst>
      <p:ext uri="{BB962C8B-B14F-4D97-AF65-F5344CB8AC3E}">
        <p14:creationId xmlns:p14="http://schemas.microsoft.com/office/powerpoint/2010/main" val="2111789941"/>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Lst>
  <p:txStyles>
    <p:titleStyle>
      <a:lvl1pPr algn="l" rtl="0" fontAlgn="base">
        <a:spcBef>
          <a:spcPct val="0"/>
        </a:spcBef>
        <a:spcAft>
          <a:spcPct val="0"/>
        </a:spcAft>
        <a:defRPr sz="2700">
          <a:solidFill>
            <a:schemeClr val="accent1"/>
          </a:solidFill>
          <a:latin typeface="+mj-lt"/>
          <a:ea typeface="+mj-ea"/>
          <a:cs typeface="+mj-cs"/>
        </a:defRPr>
      </a:lvl1pPr>
      <a:lvl2pPr algn="l" rtl="0" fontAlgn="base">
        <a:spcBef>
          <a:spcPct val="0"/>
        </a:spcBef>
        <a:spcAft>
          <a:spcPct val="0"/>
        </a:spcAft>
        <a:defRPr sz="2700">
          <a:solidFill>
            <a:schemeClr val="accent1"/>
          </a:solidFill>
          <a:latin typeface="Arial" charset="0"/>
        </a:defRPr>
      </a:lvl2pPr>
      <a:lvl3pPr algn="l" rtl="0" fontAlgn="base">
        <a:spcBef>
          <a:spcPct val="0"/>
        </a:spcBef>
        <a:spcAft>
          <a:spcPct val="0"/>
        </a:spcAft>
        <a:defRPr sz="2700">
          <a:solidFill>
            <a:schemeClr val="accent1"/>
          </a:solidFill>
          <a:latin typeface="Arial" charset="0"/>
        </a:defRPr>
      </a:lvl3pPr>
      <a:lvl4pPr algn="l" rtl="0" fontAlgn="base">
        <a:spcBef>
          <a:spcPct val="0"/>
        </a:spcBef>
        <a:spcAft>
          <a:spcPct val="0"/>
        </a:spcAft>
        <a:defRPr sz="2700">
          <a:solidFill>
            <a:schemeClr val="accent1"/>
          </a:solidFill>
          <a:latin typeface="Arial" charset="0"/>
        </a:defRPr>
      </a:lvl4pPr>
      <a:lvl5pPr algn="l" rtl="0" fontAlgn="base">
        <a:spcBef>
          <a:spcPct val="0"/>
        </a:spcBef>
        <a:spcAft>
          <a:spcPct val="0"/>
        </a:spcAft>
        <a:defRPr sz="2700">
          <a:solidFill>
            <a:schemeClr val="accent1"/>
          </a:solidFill>
          <a:latin typeface="Arial" charset="0"/>
        </a:defRPr>
      </a:lvl5pPr>
      <a:lvl6pPr marL="342900" algn="l" rtl="0" fontAlgn="base">
        <a:spcBef>
          <a:spcPct val="0"/>
        </a:spcBef>
        <a:spcAft>
          <a:spcPct val="0"/>
        </a:spcAft>
        <a:defRPr sz="2700">
          <a:solidFill>
            <a:schemeClr val="accent1"/>
          </a:solidFill>
          <a:latin typeface="Arial" charset="0"/>
        </a:defRPr>
      </a:lvl6pPr>
      <a:lvl7pPr marL="685800" algn="l" rtl="0" fontAlgn="base">
        <a:spcBef>
          <a:spcPct val="0"/>
        </a:spcBef>
        <a:spcAft>
          <a:spcPct val="0"/>
        </a:spcAft>
        <a:defRPr sz="2700">
          <a:solidFill>
            <a:schemeClr val="accent1"/>
          </a:solidFill>
          <a:latin typeface="Arial" charset="0"/>
        </a:defRPr>
      </a:lvl7pPr>
      <a:lvl8pPr marL="1028700" algn="l" rtl="0" fontAlgn="base">
        <a:spcBef>
          <a:spcPct val="0"/>
        </a:spcBef>
        <a:spcAft>
          <a:spcPct val="0"/>
        </a:spcAft>
        <a:defRPr sz="2700">
          <a:solidFill>
            <a:schemeClr val="accent1"/>
          </a:solidFill>
          <a:latin typeface="Arial" charset="0"/>
        </a:defRPr>
      </a:lvl8pPr>
      <a:lvl9pPr marL="1371600" algn="l" rtl="0" fontAlgn="base">
        <a:spcBef>
          <a:spcPct val="0"/>
        </a:spcBef>
        <a:spcAft>
          <a:spcPct val="0"/>
        </a:spcAft>
        <a:defRPr sz="2700">
          <a:solidFill>
            <a:schemeClr val="accent1"/>
          </a:solidFill>
          <a:latin typeface="Arial" charset="0"/>
        </a:defRPr>
      </a:lvl9pPr>
    </p:titleStyle>
    <p:bodyStyle>
      <a:lvl1pPr marL="135731" indent="-135731" algn="l" rtl="0" fontAlgn="base">
        <a:spcBef>
          <a:spcPct val="20000"/>
        </a:spcBef>
        <a:spcAft>
          <a:spcPct val="0"/>
        </a:spcAft>
        <a:buClr>
          <a:schemeClr val="accent1"/>
        </a:buClr>
        <a:buFont typeface="SEOptimist" charset="0"/>
        <a:buChar char="●"/>
        <a:defRPr sz="1500">
          <a:solidFill>
            <a:schemeClr val="accent1"/>
          </a:solidFill>
          <a:latin typeface="+mn-lt"/>
          <a:ea typeface="+mn-ea"/>
          <a:cs typeface="+mn-cs"/>
        </a:defRPr>
      </a:lvl1pPr>
      <a:lvl2pPr marL="406004" indent="-135731" algn="l" rtl="0" fontAlgn="base">
        <a:spcBef>
          <a:spcPct val="20000"/>
        </a:spcBef>
        <a:spcAft>
          <a:spcPct val="0"/>
        </a:spcAft>
        <a:buClr>
          <a:schemeClr val="bg2"/>
        </a:buClr>
        <a:buFont typeface="SEOptimist" charset="0"/>
        <a:buChar char="●"/>
        <a:defRPr>
          <a:solidFill>
            <a:schemeClr val="bg2"/>
          </a:solidFill>
          <a:latin typeface="+mn-lt"/>
        </a:defRPr>
      </a:lvl2pPr>
      <a:lvl3pPr marL="676275" indent="-63104" algn="l" rtl="0" fontAlgn="base">
        <a:spcBef>
          <a:spcPct val="20000"/>
        </a:spcBef>
        <a:spcAft>
          <a:spcPct val="0"/>
        </a:spcAft>
        <a:buClr>
          <a:schemeClr val="bg2"/>
        </a:buClr>
        <a:buChar char="•"/>
        <a:defRPr sz="1200">
          <a:solidFill>
            <a:schemeClr val="bg2"/>
          </a:solidFill>
          <a:latin typeface="+mn-lt"/>
        </a:defRPr>
      </a:lvl3pPr>
      <a:lvl4pPr marL="1313260" indent="-171450" algn="l" rtl="0" fontAlgn="base">
        <a:spcBef>
          <a:spcPct val="20000"/>
        </a:spcBef>
        <a:spcAft>
          <a:spcPct val="0"/>
        </a:spcAft>
        <a:buChar char="•"/>
        <a:defRPr sz="1050">
          <a:solidFill>
            <a:schemeClr val="bg2"/>
          </a:solidFill>
          <a:latin typeface="+mn-lt"/>
        </a:defRPr>
      </a:lvl4pPr>
      <a:lvl5pPr marL="1619250" indent="-171450" algn="l" rtl="0" fontAlgn="base">
        <a:spcBef>
          <a:spcPct val="20000"/>
        </a:spcBef>
        <a:spcAft>
          <a:spcPct val="0"/>
        </a:spcAft>
        <a:buClr>
          <a:schemeClr val="bg2"/>
        </a:buClr>
        <a:buFont typeface="Wingdings" pitchFamily="2" charset="2"/>
        <a:defRPr sz="1500">
          <a:solidFill>
            <a:schemeClr val="tx1"/>
          </a:solidFill>
          <a:latin typeface="Helvetica" pitchFamily="34" charset="0"/>
        </a:defRPr>
      </a:lvl5pPr>
      <a:lvl6pPr marL="1962150" indent="-171450" algn="l" rtl="0" fontAlgn="base">
        <a:spcBef>
          <a:spcPct val="20000"/>
        </a:spcBef>
        <a:spcAft>
          <a:spcPct val="0"/>
        </a:spcAft>
        <a:buClr>
          <a:schemeClr val="bg2"/>
        </a:buClr>
        <a:buFont typeface="Wingdings" pitchFamily="2" charset="2"/>
        <a:defRPr sz="1500">
          <a:solidFill>
            <a:schemeClr val="tx1"/>
          </a:solidFill>
          <a:latin typeface="Helvetica" pitchFamily="34" charset="0"/>
        </a:defRPr>
      </a:lvl6pPr>
      <a:lvl7pPr marL="2305050" indent="-171450" algn="l" rtl="0" fontAlgn="base">
        <a:spcBef>
          <a:spcPct val="20000"/>
        </a:spcBef>
        <a:spcAft>
          <a:spcPct val="0"/>
        </a:spcAft>
        <a:buClr>
          <a:schemeClr val="bg2"/>
        </a:buClr>
        <a:buFont typeface="Wingdings" pitchFamily="2" charset="2"/>
        <a:defRPr sz="1500">
          <a:solidFill>
            <a:schemeClr val="tx1"/>
          </a:solidFill>
          <a:latin typeface="Helvetica" pitchFamily="34" charset="0"/>
        </a:defRPr>
      </a:lvl7pPr>
      <a:lvl8pPr marL="2647950" indent="-171450" algn="l" rtl="0" fontAlgn="base">
        <a:spcBef>
          <a:spcPct val="20000"/>
        </a:spcBef>
        <a:spcAft>
          <a:spcPct val="0"/>
        </a:spcAft>
        <a:buClr>
          <a:schemeClr val="bg2"/>
        </a:buClr>
        <a:buFont typeface="Wingdings" pitchFamily="2" charset="2"/>
        <a:defRPr sz="1500">
          <a:solidFill>
            <a:schemeClr val="tx1"/>
          </a:solidFill>
          <a:latin typeface="Helvetica" pitchFamily="34" charset="0"/>
        </a:defRPr>
      </a:lvl8pPr>
      <a:lvl9pPr marL="2990850" indent="-171450" algn="l" rtl="0" fontAlgn="base">
        <a:spcBef>
          <a:spcPct val="20000"/>
        </a:spcBef>
        <a:spcAft>
          <a:spcPct val="0"/>
        </a:spcAft>
        <a:buClr>
          <a:schemeClr val="bg2"/>
        </a:buClr>
        <a:buFont typeface="Wingdings" pitchFamily="2" charset="2"/>
        <a:defRPr sz="1500">
          <a:solidFill>
            <a:schemeClr val="tx1"/>
          </a:solidFill>
          <a:latin typeface="Helvetica" pitchFamily="34" charset="0"/>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4"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835"/>
            <a:ext cx="8229600" cy="822722"/>
          </a:xfrm>
          <a:prstGeom prst="rect">
            <a:avLst/>
          </a:prstGeom>
        </p:spPr>
        <p:txBody>
          <a:bodyPr vert="horz" lIns="0" tIns="0" rIns="0" bIns="0" rtlCol="0" anchor="t" anchorCtr="0">
            <a:noAutofit/>
          </a:bodyPr>
          <a:lstStyle/>
          <a:p>
            <a:r>
              <a:rPr lang="en-US" noProof="0" dirty="0"/>
              <a:t>Headline</a:t>
            </a:r>
            <a:br>
              <a:rPr lang="en-US" noProof="0" dirty="0"/>
            </a:br>
            <a:endParaRPr lang="en-US" noProof="0" dirty="0"/>
          </a:p>
        </p:txBody>
      </p:sp>
      <p:sp>
        <p:nvSpPr>
          <p:cNvPr id="3" name="Text Placeholder 2"/>
          <p:cNvSpPr>
            <a:spLocks noGrp="1"/>
          </p:cNvSpPr>
          <p:nvPr>
            <p:ph type="body" idx="1"/>
          </p:nvPr>
        </p:nvSpPr>
        <p:spPr>
          <a:xfrm>
            <a:off x="457200" y="1132289"/>
            <a:ext cx="8229600" cy="3487165"/>
          </a:xfrm>
          <a:prstGeom prst="rect">
            <a:avLst/>
          </a:prstGeom>
        </p:spPr>
        <p:txBody>
          <a:bodyPr vert="horz" lIns="0" tIns="45720" rIns="91440" bIns="45720" rtlCol="0">
            <a:noAutofit/>
          </a:bodyPr>
          <a:lstStyle/>
          <a:p>
            <a:pPr lvl="0"/>
            <a:r>
              <a:rPr lang="en-US" noProof="0" dirty="0"/>
              <a:t>Sub Headline</a:t>
            </a:r>
          </a:p>
          <a:p>
            <a:pPr lvl="1"/>
            <a:r>
              <a:rPr lang="en-US" noProof="0" dirty="0"/>
              <a:t>Paragraph or Body Copy</a:t>
            </a:r>
          </a:p>
          <a:p>
            <a:pPr lvl="2"/>
            <a:r>
              <a:rPr lang="en-US" noProof="0" dirty="0"/>
              <a:t>First Level Bullet</a:t>
            </a:r>
          </a:p>
          <a:p>
            <a:pPr lvl="3"/>
            <a:r>
              <a:rPr lang="en-US" noProof="0" dirty="0"/>
              <a:t>Second Level Bullet</a:t>
            </a:r>
          </a:p>
          <a:p>
            <a:pPr lvl="4"/>
            <a:r>
              <a:rPr lang="en-US" noProof="0" dirty="0"/>
              <a:t>Third Level Bullet</a:t>
            </a:r>
          </a:p>
          <a:p>
            <a:pPr lvl="5"/>
            <a:r>
              <a:rPr lang="en-US" noProof="0" dirty="0"/>
              <a:t>Fourth Level Bullet</a:t>
            </a:r>
          </a:p>
        </p:txBody>
      </p:sp>
      <p:sp>
        <p:nvSpPr>
          <p:cNvPr id="10" name="Slide Number Placeholder 3"/>
          <p:cNvSpPr txBox="1">
            <a:spLocks/>
          </p:cNvSpPr>
          <p:nvPr/>
        </p:nvSpPr>
        <p:spPr>
          <a:xfrm>
            <a:off x="8388947" y="4708922"/>
            <a:ext cx="297734" cy="142875"/>
          </a:xfrm>
          <a:prstGeom prst="rect">
            <a:avLst/>
          </a:prstGeom>
        </p:spPr>
        <p:txBody>
          <a:bodyPr vert="horz" wrap="square" lIns="0" tIns="0" rIns="0" bIns="0" numCol="1" anchor="b" anchorCtr="0" compatLnSpc="1">
            <a:prstTxWarp prst="textNoShape">
              <a:avLst/>
            </a:prstTxWarp>
          </a:bodyPr>
          <a:lstStyle/>
          <a:p>
            <a:pPr algn="r" fontAlgn="base">
              <a:spcBef>
                <a:spcPct val="0"/>
              </a:spcBef>
              <a:spcAft>
                <a:spcPct val="0"/>
              </a:spcAft>
              <a:defRPr/>
            </a:pPr>
            <a:fld id="{B71EA597-8D80-41E5-B030-69B08F708DA5}" type="slidenum">
              <a:rPr lang="en-US" sz="900">
                <a:solidFill>
                  <a:srgbClr val="626469"/>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ea typeface="ＭＳ Ｐゴシック" pitchFamily="34" charset="-128"/>
              <a:cs typeface="Arial" pitchFamily="34" charset="0"/>
            </a:endParaRPr>
          </a:p>
        </p:txBody>
      </p:sp>
    </p:spTree>
    <p:extLst>
      <p:ext uri="{BB962C8B-B14F-4D97-AF65-F5344CB8AC3E}">
        <p14:creationId xmlns:p14="http://schemas.microsoft.com/office/powerpoint/2010/main" val="5621996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Lst>
  <p:txStyles>
    <p:titleStyle>
      <a:lvl1pPr algn="l" defTabSz="685800" rtl="0" eaLnBrk="1" latinLnBrk="0" hangingPunct="1">
        <a:spcBef>
          <a:spcPct val="0"/>
        </a:spcBef>
        <a:buNone/>
        <a:defRPr sz="2700" b="1" kern="1200">
          <a:solidFill>
            <a:srgbClr val="009530"/>
          </a:solidFill>
          <a:latin typeface="Arial" pitchFamily="34" charset="0"/>
          <a:ea typeface="+mj-ea"/>
          <a:cs typeface="Arial" pitchFamily="34" charset="0"/>
        </a:defRPr>
      </a:lvl1pPr>
    </p:titleStyle>
    <p:bodyStyle>
      <a:lvl1pPr marL="169069" indent="-169069" algn="l" defTabSz="685800" rtl="0" eaLnBrk="1" latinLnBrk="0" hangingPunct="1">
        <a:spcBef>
          <a:spcPct val="20000"/>
        </a:spcBef>
        <a:buClr>
          <a:srgbClr val="009530"/>
        </a:buClr>
        <a:buFont typeface="Arial" pitchFamily="34" charset="0"/>
        <a:buChar char="&gt;"/>
        <a:defRPr sz="1650" kern="1200">
          <a:solidFill>
            <a:srgbClr val="009530"/>
          </a:solidFill>
          <a:latin typeface="Arial" pitchFamily="34" charset="0"/>
          <a:ea typeface="+mn-ea"/>
          <a:cs typeface="Arial" pitchFamily="34" charset="0"/>
        </a:defRPr>
      </a:lvl1pPr>
      <a:lvl2pPr marL="342900" indent="-171450" algn="l" defTabSz="685800" rtl="0" eaLnBrk="1" latinLnBrk="0" hangingPunct="1">
        <a:spcBef>
          <a:spcPct val="20000"/>
        </a:spcBef>
        <a:buClr>
          <a:srgbClr val="626469"/>
        </a:buClr>
        <a:buFont typeface="Arial" pitchFamily="34" charset="0"/>
        <a:buChar char="&gt;"/>
        <a:defRPr sz="1500" kern="1200">
          <a:solidFill>
            <a:srgbClr val="626469"/>
          </a:solidFill>
          <a:latin typeface="Arial" pitchFamily="34" charset="0"/>
          <a:ea typeface="+mn-ea"/>
          <a:cs typeface="Arial" pitchFamily="34" charset="0"/>
        </a:defRPr>
      </a:lvl2pPr>
      <a:lvl3pPr marL="514350" indent="-171450" algn="l" defTabSz="685800" rtl="0" eaLnBrk="1" latinLnBrk="0" hangingPunct="1">
        <a:spcBef>
          <a:spcPct val="20000"/>
        </a:spcBef>
        <a:buClr>
          <a:srgbClr val="626469"/>
        </a:buClr>
        <a:buFont typeface="Arial" pitchFamily="34" charset="0"/>
        <a:buChar char="-"/>
        <a:defRPr sz="1350" kern="1200">
          <a:solidFill>
            <a:srgbClr val="626469"/>
          </a:solidFill>
          <a:latin typeface="Arial" pitchFamily="34" charset="0"/>
          <a:ea typeface="+mn-ea"/>
          <a:cs typeface="Arial" pitchFamily="34" charset="0"/>
        </a:defRPr>
      </a:lvl3pPr>
      <a:lvl4pPr marL="685800" indent="-171450" algn="l" defTabSz="685800" rtl="0" eaLnBrk="1" latinLnBrk="0" hangingPunct="1">
        <a:spcBef>
          <a:spcPct val="20000"/>
        </a:spcBef>
        <a:buClr>
          <a:srgbClr val="626469"/>
        </a:buClr>
        <a:buFont typeface="Arial" pitchFamily="34" charset="0"/>
        <a:buChar char="-"/>
        <a:defRPr sz="1200" kern="1200">
          <a:solidFill>
            <a:srgbClr val="626469"/>
          </a:solidFill>
          <a:latin typeface="Arial" pitchFamily="34" charset="0"/>
          <a:ea typeface="+mn-ea"/>
          <a:cs typeface="Arial" pitchFamily="34" charset="0"/>
        </a:defRPr>
      </a:lvl4pPr>
      <a:lvl5pPr marL="857250" indent="-171450" algn="l" defTabSz="685800" rtl="0" eaLnBrk="1" latinLnBrk="0" hangingPunct="1">
        <a:spcBef>
          <a:spcPct val="20000"/>
        </a:spcBef>
        <a:buClr>
          <a:srgbClr val="626469"/>
        </a:buClr>
        <a:buFont typeface="Arial" pitchFamily="34" charset="0"/>
        <a:buChar char="-"/>
        <a:defRPr sz="1050" kern="1200" baseline="0">
          <a:solidFill>
            <a:srgbClr val="626469"/>
          </a:solidFill>
          <a:latin typeface="Arial" pitchFamily="34" charset="0"/>
          <a:ea typeface="+mn-ea"/>
          <a:cs typeface="Arial" pitchFamily="34" charset="0"/>
        </a:defRPr>
      </a:lvl5pPr>
      <a:lvl6pPr marL="1028700" indent="-171450" algn="l" defTabSz="685800" rtl="0" eaLnBrk="1" latinLnBrk="0" hangingPunct="1">
        <a:spcBef>
          <a:spcPct val="20000"/>
        </a:spcBef>
        <a:buFont typeface="Arial" pitchFamily="34" charset="0"/>
        <a:buChar char="-"/>
        <a:defRPr sz="900" kern="1200">
          <a:solidFill>
            <a:srgbClr val="626469"/>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pic>
        <p:nvPicPr>
          <p:cNvPr id="7" name="Picture 6" descr="schneider_LIO_Life-Green_RGB.png"/>
          <p:cNvPicPr>
            <a:picLocks noChangeAspect="1"/>
          </p:cNvPicPr>
          <p:nvPr/>
        </p:nvPicPr>
        <p:blipFill>
          <a:blip r:embed="rId16"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47562877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4108" r:id="rId14"/>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44440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3" r:id="rId15"/>
    <p:sldLayoutId id="2147483957" r:id="rId16"/>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4" cstate="email"/>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227635187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bwMode="auto">
          <a:xfrm>
            <a:off x="320675" y="844550"/>
            <a:ext cx="8502650" cy="387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D1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0" rIns="18000" bIns="1080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101" name="Rectangle 5"/>
          <p:cNvSpPr>
            <a:spLocks noGrp="1" noChangeArrowheads="1"/>
          </p:cNvSpPr>
          <p:nvPr>
            <p:ph type="title"/>
          </p:nvPr>
        </p:nvSpPr>
        <p:spPr bwMode="auto">
          <a:xfrm>
            <a:off x="320675" y="195263"/>
            <a:ext cx="8502650" cy="43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en-US" dirty="0"/>
              <a:t>Title</a:t>
            </a:r>
          </a:p>
        </p:txBody>
      </p:sp>
      <p:sp>
        <p:nvSpPr>
          <p:cNvPr id="3" name="Slide Number Placeholder 2"/>
          <p:cNvSpPr>
            <a:spLocks noGrp="1"/>
          </p:cNvSpPr>
          <p:nvPr>
            <p:ph type="sldNum" sz="quarter" idx="4"/>
          </p:nvPr>
        </p:nvSpPr>
        <p:spPr>
          <a:xfrm>
            <a:off x="8640769" y="4814888"/>
            <a:ext cx="403225" cy="192087"/>
          </a:xfrm>
          <a:prstGeom prst="rect">
            <a:avLst/>
          </a:prstGeom>
        </p:spPr>
        <p:txBody>
          <a:bodyPr vert="horz" wrap="square" lIns="0" tIns="0" rIns="0" bIns="0" numCol="1" anchor="ctr" anchorCtr="0" compatLnSpc="1">
            <a:prstTxWarp prst="textNoShape">
              <a:avLst/>
            </a:prstTxWarp>
          </a:bodyPr>
          <a:lstStyle>
            <a:lvl1pPr algn="ctr">
              <a:defRPr sz="1000">
                <a:solidFill>
                  <a:srgbClr val="9FA0A4"/>
                </a:solidFill>
                <a:latin typeface="Alleyn Regular" pitchFamily="50" charset="0"/>
              </a:defRPr>
            </a:lvl1pPr>
          </a:lstStyle>
          <a:p>
            <a:fld id="{271767D7-D5C5-44DF-9D9E-E2FFBC1FFF5C}" type="slidenum">
              <a:rPr lang="en-US"/>
              <a:pPr/>
              <a:t>‹#›</a:t>
            </a:fld>
            <a:endParaRPr lang="en-US"/>
          </a:p>
        </p:txBody>
      </p:sp>
      <p:pic>
        <p:nvPicPr>
          <p:cNvPr id="1029" name="Picture 4"/>
          <p:cNvPicPr>
            <a:picLocks noChangeAspect="1"/>
          </p:cNvPicPr>
          <p:nvPr/>
        </p:nvPicPr>
        <p:blipFill>
          <a:blip r:embed="rId16"/>
          <a:srcRect/>
          <a:stretch>
            <a:fillRect/>
          </a:stretch>
        </p:blipFill>
        <p:spPr bwMode="auto">
          <a:xfrm>
            <a:off x="7791450" y="4792663"/>
            <a:ext cx="812800" cy="227012"/>
          </a:xfrm>
          <a:prstGeom prst="rect">
            <a:avLst/>
          </a:prstGeom>
          <a:noFill/>
          <a:ln w="9525">
            <a:noFill/>
            <a:miter lim="800000"/>
            <a:headEnd/>
            <a:tailEnd/>
          </a:ln>
        </p:spPr>
      </p:pic>
      <p:cxnSp>
        <p:nvCxnSpPr>
          <p:cNvPr id="9" name="Straight Connector 8"/>
          <p:cNvCxnSpPr/>
          <p:nvPr/>
        </p:nvCxnSpPr>
        <p:spPr bwMode="auto">
          <a:xfrm>
            <a:off x="8639175" y="4830763"/>
            <a:ext cx="0" cy="171450"/>
          </a:xfrm>
          <a:prstGeom prst="line">
            <a:avLst/>
          </a:prstGeom>
          <a:solidFill>
            <a:schemeClr val="accent1"/>
          </a:solidFill>
          <a:ln w="12700" cap="flat" cmpd="sng" algn="ctr">
            <a:solidFill>
              <a:schemeClr val="accent6"/>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44866914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Lst>
  <p:hf hdr="0" ftr="0" dt="0"/>
  <p:txStyles>
    <p:titleStyle>
      <a:lvl1pPr algn="l" rtl="0" eaLnBrk="1" fontAlgn="base" hangingPunct="1">
        <a:spcBef>
          <a:spcPct val="0"/>
        </a:spcBef>
        <a:spcAft>
          <a:spcPct val="0"/>
        </a:spcAft>
        <a:defRPr sz="2400" b="1">
          <a:solidFill>
            <a:schemeClr val="bg2"/>
          </a:solidFill>
          <a:latin typeface="Alleyn Book"/>
          <a:ea typeface="ＭＳ Ｐゴシック" charset="0"/>
          <a:cs typeface="Alleyn Book"/>
        </a:defRPr>
      </a:lvl1pPr>
      <a:lvl2pPr algn="l" rtl="0" eaLnBrk="1" fontAlgn="base" hangingPunct="1">
        <a:spcBef>
          <a:spcPct val="0"/>
        </a:spcBef>
        <a:spcAft>
          <a:spcPct val="0"/>
        </a:spcAft>
        <a:defRPr sz="2400" b="1">
          <a:solidFill>
            <a:schemeClr val="bg2"/>
          </a:solidFill>
          <a:latin typeface="Alleyn Book" charset="0"/>
          <a:ea typeface="ＭＳ Ｐゴシック" charset="0"/>
          <a:cs typeface="Arial" charset="0"/>
        </a:defRPr>
      </a:lvl2pPr>
      <a:lvl3pPr algn="l" rtl="0" eaLnBrk="1" fontAlgn="base" hangingPunct="1">
        <a:spcBef>
          <a:spcPct val="0"/>
        </a:spcBef>
        <a:spcAft>
          <a:spcPct val="0"/>
        </a:spcAft>
        <a:defRPr sz="2400" b="1">
          <a:solidFill>
            <a:schemeClr val="bg2"/>
          </a:solidFill>
          <a:latin typeface="Alleyn Book" charset="0"/>
          <a:ea typeface="ＭＳ Ｐゴシック" charset="0"/>
          <a:cs typeface="Arial" charset="0"/>
        </a:defRPr>
      </a:lvl3pPr>
      <a:lvl4pPr algn="l" rtl="0" eaLnBrk="1" fontAlgn="base" hangingPunct="1">
        <a:spcBef>
          <a:spcPct val="0"/>
        </a:spcBef>
        <a:spcAft>
          <a:spcPct val="0"/>
        </a:spcAft>
        <a:defRPr sz="2400" b="1">
          <a:solidFill>
            <a:schemeClr val="bg2"/>
          </a:solidFill>
          <a:latin typeface="Alleyn Book" charset="0"/>
          <a:ea typeface="ＭＳ Ｐゴシック" charset="0"/>
          <a:cs typeface="Arial" charset="0"/>
        </a:defRPr>
      </a:lvl4pPr>
      <a:lvl5pPr algn="l" rtl="0" eaLnBrk="1" fontAlgn="base" hangingPunct="1">
        <a:spcBef>
          <a:spcPct val="0"/>
        </a:spcBef>
        <a:spcAft>
          <a:spcPct val="0"/>
        </a:spcAft>
        <a:defRPr sz="2400" b="1">
          <a:solidFill>
            <a:schemeClr val="bg2"/>
          </a:solidFill>
          <a:latin typeface="Alleyn Book" charset="0"/>
          <a:ea typeface="ＭＳ Ｐゴシック" charset="0"/>
          <a:cs typeface="Arial" charset="0"/>
        </a:defRPr>
      </a:lvl5pPr>
      <a:lvl6pPr marL="457200" algn="l" rtl="0" eaLnBrk="1" fontAlgn="base" hangingPunct="1">
        <a:spcBef>
          <a:spcPct val="0"/>
        </a:spcBef>
        <a:spcAft>
          <a:spcPct val="0"/>
        </a:spcAft>
        <a:defRPr sz="3600">
          <a:solidFill>
            <a:schemeClr val="accent1"/>
          </a:solidFill>
          <a:latin typeface="Arial" charset="0"/>
          <a:ea typeface="ＭＳ Ｐゴシック" charset="0"/>
        </a:defRPr>
      </a:lvl6pPr>
      <a:lvl7pPr marL="914400" algn="l" rtl="0" eaLnBrk="1" fontAlgn="base" hangingPunct="1">
        <a:spcBef>
          <a:spcPct val="0"/>
        </a:spcBef>
        <a:spcAft>
          <a:spcPct val="0"/>
        </a:spcAft>
        <a:defRPr sz="3600">
          <a:solidFill>
            <a:schemeClr val="accent1"/>
          </a:solidFill>
          <a:latin typeface="Arial" charset="0"/>
          <a:ea typeface="ＭＳ Ｐゴシック" charset="0"/>
        </a:defRPr>
      </a:lvl7pPr>
      <a:lvl8pPr marL="1371600" algn="l" rtl="0" eaLnBrk="1" fontAlgn="base" hangingPunct="1">
        <a:spcBef>
          <a:spcPct val="0"/>
        </a:spcBef>
        <a:spcAft>
          <a:spcPct val="0"/>
        </a:spcAft>
        <a:defRPr sz="3600">
          <a:solidFill>
            <a:schemeClr val="accent1"/>
          </a:solidFill>
          <a:latin typeface="Arial" charset="0"/>
          <a:ea typeface="ＭＳ Ｐゴシック" charset="0"/>
        </a:defRPr>
      </a:lvl8pPr>
      <a:lvl9pPr marL="1828800" algn="l" rtl="0" eaLnBrk="1" fontAlgn="base" hangingPunct="1">
        <a:spcBef>
          <a:spcPct val="0"/>
        </a:spcBef>
        <a:spcAft>
          <a:spcPct val="0"/>
        </a:spcAft>
        <a:defRPr sz="3600">
          <a:solidFill>
            <a:schemeClr val="accent1"/>
          </a:solidFill>
          <a:latin typeface="Arial" charset="0"/>
          <a:ea typeface="ＭＳ Ｐゴシック" charset="0"/>
        </a:defRPr>
      </a:lvl9pPr>
    </p:titleStyle>
    <p:bodyStyle>
      <a:lvl1pPr marL="342900" indent="-342900" algn="l" rtl="0" eaLnBrk="1" fontAlgn="base" hangingPunct="1">
        <a:spcBef>
          <a:spcPct val="0"/>
        </a:spcBef>
        <a:spcAft>
          <a:spcPct val="0"/>
        </a:spcAft>
        <a:buClr>
          <a:schemeClr val="accent1"/>
        </a:buClr>
        <a:buFont typeface="Arial" pitchFamily="34" charset="0"/>
        <a:defRPr>
          <a:solidFill>
            <a:srgbClr val="009530"/>
          </a:solidFill>
          <a:latin typeface="Alleyn Regular"/>
          <a:ea typeface="ＭＳ Ｐゴシック" charset="0"/>
          <a:cs typeface="Alleyn Regular"/>
        </a:defRPr>
      </a:lvl1pPr>
      <a:lvl2pPr marL="742950" indent="-285750" algn="l" rtl="0" eaLnBrk="1" fontAlgn="base" hangingPunct="1">
        <a:spcBef>
          <a:spcPts val="400"/>
        </a:spcBef>
        <a:spcAft>
          <a:spcPct val="0"/>
        </a:spcAft>
        <a:buClr>
          <a:schemeClr val="bg2"/>
        </a:buClr>
        <a:buSzPct val="100000"/>
        <a:defRPr sz="1400">
          <a:solidFill>
            <a:srgbClr val="626469"/>
          </a:solidFill>
          <a:latin typeface="Alleyn Regular"/>
          <a:ea typeface="ＭＳ Ｐゴシック" charset="0"/>
          <a:cs typeface="Alleyn Regular"/>
        </a:defRPr>
      </a:lvl2pPr>
      <a:lvl3pPr marL="228600" indent="-228600" algn="l" rtl="0" eaLnBrk="1" fontAlgn="base" hangingPunct="1">
        <a:lnSpc>
          <a:spcPct val="120000"/>
        </a:lnSpc>
        <a:spcBef>
          <a:spcPct val="0"/>
        </a:spcBef>
        <a:spcAft>
          <a:spcPct val="0"/>
        </a:spcAft>
        <a:buFont typeface="Lucida Grande" charset="0"/>
        <a:buChar char="&gt;"/>
        <a:defRPr sz="1400">
          <a:solidFill>
            <a:srgbClr val="626469"/>
          </a:solidFill>
          <a:latin typeface="Alleyn Book"/>
          <a:ea typeface="Geneva" charset="0"/>
          <a:cs typeface="Alleyn Book"/>
        </a:defRPr>
      </a:lvl3pPr>
      <a:lvl4pPr marL="457200" indent="-228600" algn="l" rtl="0" eaLnBrk="1" fontAlgn="base" hangingPunct="1">
        <a:spcBef>
          <a:spcPts val="400"/>
        </a:spcBef>
        <a:spcAft>
          <a:spcPct val="0"/>
        </a:spcAft>
        <a:buClr>
          <a:srgbClr val="9FA0A4"/>
        </a:buClr>
        <a:buFont typeface="Lucida Grande" charset="0"/>
        <a:buChar char="-"/>
        <a:defRPr sz="1400">
          <a:solidFill>
            <a:srgbClr val="626469"/>
          </a:solidFill>
          <a:latin typeface="Alleyn Book"/>
          <a:ea typeface="Alleyn Book" charset="0"/>
          <a:cs typeface="Alleyn Book"/>
        </a:defRPr>
      </a:lvl4pPr>
      <a:lvl5pPr marL="457200" indent="1371600" algn="l" rtl="0" eaLnBrk="1" fontAlgn="base" hangingPunct="1">
        <a:spcBef>
          <a:spcPct val="0"/>
        </a:spcBef>
        <a:spcAft>
          <a:spcPct val="0"/>
        </a:spcAft>
        <a:defRPr sz="1400">
          <a:solidFill>
            <a:schemeClr val="tx1"/>
          </a:solidFill>
          <a:latin typeface="+mn-lt"/>
          <a:ea typeface="Alleyn Book" charset="0"/>
          <a:cs typeface="Alleyn Book" charset="0"/>
        </a:defRPr>
      </a:lvl5pPr>
      <a:lvl6pPr marL="2616200" indent="-228600" algn="l" rtl="0" eaLnBrk="1" fontAlgn="base" hangingPunct="1">
        <a:spcBef>
          <a:spcPct val="20000"/>
        </a:spcBef>
        <a:spcAft>
          <a:spcPct val="0"/>
        </a:spcAft>
        <a:buChar char="»"/>
        <a:defRPr sz="2000">
          <a:solidFill>
            <a:schemeClr val="tx1"/>
          </a:solidFill>
          <a:latin typeface="+mn-lt"/>
          <a:ea typeface="+mn-ea"/>
        </a:defRPr>
      </a:lvl6pPr>
      <a:lvl7pPr marL="3073400" indent="-228600" algn="l" rtl="0" eaLnBrk="1" fontAlgn="base" hangingPunct="1">
        <a:spcBef>
          <a:spcPct val="20000"/>
        </a:spcBef>
        <a:spcAft>
          <a:spcPct val="0"/>
        </a:spcAft>
        <a:buChar char="»"/>
        <a:defRPr sz="2000">
          <a:solidFill>
            <a:schemeClr val="tx1"/>
          </a:solidFill>
          <a:latin typeface="+mn-lt"/>
          <a:ea typeface="+mn-ea"/>
        </a:defRPr>
      </a:lvl7pPr>
      <a:lvl8pPr marL="3530600" indent="-228600" algn="l" rtl="0" eaLnBrk="1" fontAlgn="base" hangingPunct="1">
        <a:spcBef>
          <a:spcPct val="20000"/>
        </a:spcBef>
        <a:spcAft>
          <a:spcPct val="0"/>
        </a:spcAft>
        <a:buChar char="»"/>
        <a:defRPr sz="2000">
          <a:solidFill>
            <a:schemeClr val="tx1"/>
          </a:solidFill>
          <a:latin typeface="+mn-lt"/>
          <a:ea typeface="+mn-ea"/>
        </a:defRPr>
      </a:lvl8pPr>
      <a:lvl9pPr marL="39878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67280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7" r:id="rId17"/>
    <p:sldLayoutId id="2147484008" r:id="rId18"/>
    <p:sldLayoutId id="2147484009" r:id="rId19"/>
    <p:sldLayoutId id="2147484010" r:id="rId20"/>
    <p:sldLayoutId id="2147484011" r:id="rId21"/>
    <p:sldLayoutId id="2147484012" r:id="rId22"/>
    <p:sldLayoutId id="2147484013" r:id="rId23"/>
    <p:sldLayoutId id="2147484015" r:id="rId24"/>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835"/>
            <a:ext cx="8229600" cy="822722"/>
          </a:xfrm>
          <a:prstGeom prst="rect">
            <a:avLst/>
          </a:prstGeom>
        </p:spPr>
        <p:txBody>
          <a:bodyPr vert="horz" lIns="0" tIns="0" rIns="0" bIns="0" rtlCol="0" anchor="t" anchorCtr="0">
            <a:noAutofit/>
          </a:bodyPr>
          <a:lstStyle/>
          <a:p>
            <a:r>
              <a:rPr lang="en-US" noProof="0" dirty="0"/>
              <a:t>Headline</a:t>
            </a:r>
            <a:br>
              <a:rPr lang="en-US" noProof="0" dirty="0"/>
            </a:br>
            <a:endParaRPr lang="en-US" noProof="0" dirty="0"/>
          </a:p>
        </p:txBody>
      </p:sp>
      <p:sp>
        <p:nvSpPr>
          <p:cNvPr id="3" name="Text Placeholder 2"/>
          <p:cNvSpPr>
            <a:spLocks noGrp="1"/>
          </p:cNvSpPr>
          <p:nvPr>
            <p:ph type="body" idx="1"/>
          </p:nvPr>
        </p:nvSpPr>
        <p:spPr>
          <a:xfrm>
            <a:off x="457200" y="1132289"/>
            <a:ext cx="8229600" cy="3487165"/>
          </a:xfrm>
          <a:prstGeom prst="rect">
            <a:avLst/>
          </a:prstGeom>
        </p:spPr>
        <p:txBody>
          <a:bodyPr vert="horz" lIns="0" tIns="45720" rIns="91440" bIns="45720" rtlCol="0">
            <a:noAutofit/>
          </a:bodyPr>
          <a:lstStyle/>
          <a:p>
            <a:pPr lvl="0"/>
            <a:r>
              <a:rPr lang="en-US" noProof="0" dirty="0"/>
              <a:t>Sub Headline</a:t>
            </a:r>
          </a:p>
          <a:p>
            <a:pPr lvl="1"/>
            <a:r>
              <a:rPr lang="en-US" noProof="0" dirty="0"/>
              <a:t>Paragraph or Body Copy</a:t>
            </a:r>
          </a:p>
          <a:p>
            <a:pPr lvl="2"/>
            <a:r>
              <a:rPr lang="en-US" noProof="0" dirty="0"/>
              <a:t>First Level Bullet</a:t>
            </a:r>
          </a:p>
          <a:p>
            <a:pPr lvl="3"/>
            <a:r>
              <a:rPr lang="en-US" noProof="0" dirty="0"/>
              <a:t>Second Level Bullet</a:t>
            </a:r>
          </a:p>
          <a:p>
            <a:pPr lvl="4"/>
            <a:r>
              <a:rPr lang="en-US" noProof="0" dirty="0"/>
              <a:t>Third Level Bullet</a:t>
            </a:r>
          </a:p>
          <a:p>
            <a:pPr lvl="5"/>
            <a:r>
              <a:rPr lang="en-US" noProof="0" dirty="0"/>
              <a:t>Fourth Level Bullet</a:t>
            </a:r>
          </a:p>
        </p:txBody>
      </p:sp>
      <p:sp>
        <p:nvSpPr>
          <p:cNvPr id="10" name="Slide Number Placeholder 3"/>
          <p:cNvSpPr txBox="1">
            <a:spLocks/>
          </p:cNvSpPr>
          <p:nvPr/>
        </p:nvSpPr>
        <p:spPr>
          <a:xfrm>
            <a:off x="8388947" y="4708922"/>
            <a:ext cx="297734" cy="142875"/>
          </a:xfrm>
          <a:prstGeom prst="rect">
            <a:avLst/>
          </a:prstGeom>
        </p:spPr>
        <p:txBody>
          <a:bodyPr vert="horz" wrap="square" lIns="0" tIns="0" rIns="0" bIns="0" numCol="1" anchor="b" anchorCtr="0" compatLnSpc="1">
            <a:prstTxWarp prst="textNoShape">
              <a:avLst/>
            </a:prstTxWarp>
          </a:bodyPr>
          <a:lstStyle/>
          <a:p>
            <a:pPr algn="r" fontAlgn="base">
              <a:spcBef>
                <a:spcPct val="0"/>
              </a:spcBef>
              <a:spcAft>
                <a:spcPct val="0"/>
              </a:spcAft>
              <a:defRPr/>
            </a:pPr>
            <a:fld id="{B71EA597-8D80-41E5-B030-69B08F708DA5}" type="slidenum">
              <a:rPr lang="en-US" sz="900">
                <a:solidFill>
                  <a:srgbClr val="626469"/>
                </a:solidFill>
                <a:ea typeface="ＭＳ Ｐゴシック" pitchFamily="34" charset="-128"/>
                <a:cs typeface="Arial" pitchFamily="34" charset="0"/>
              </a:rPr>
              <a:pPr algn="r" fontAlgn="base">
                <a:spcBef>
                  <a:spcPct val="0"/>
                </a:spcBef>
                <a:spcAft>
                  <a:spcPct val="0"/>
                </a:spcAft>
                <a:defRPr/>
              </a:pPr>
              <a:t>‹#›</a:t>
            </a:fld>
            <a:endParaRPr lang="en-US" sz="900" dirty="0">
              <a:solidFill>
                <a:srgbClr val="626469"/>
              </a:solidFill>
              <a:ea typeface="ＭＳ Ｐゴシック" pitchFamily="34" charset="-128"/>
              <a:cs typeface="Arial" pitchFamily="34" charset="0"/>
            </a:endParaRPr>
          </a:p>
        </p:txBody>
      </p:sp>
    </p:spTree>
    <p:extLst>
      <p:ext uri="{BB962C8B-B14F-4D97-AF65-F5344CB8AC3E}">
        <p14:creationId xmlns:p14="http://schemas.microsoft.com/office/powerpoint/2010/main" val="349581989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Lst>
  <p:txStyles>
    <p:titleStyle>
      <a:lvl1pPr algn="l" defTabSz="685800" rtl="0" eaLnBrk="1" latinLnBrk="0" hangingPunct="1">
        <a:spcBef>
          <a:spcPct val="0"/>
        </a:spcBef>
        <a:buNone/>
        <a:defRPr sz="2700" b="1" kern="1200">
          <a:solidFill>
            <a:srgbClr val="009530"/>
          </a:solidFill>
          <a:latin typeface="Arial" pitchFamily="34" charset="0"/>
          <a:ea typeface="+mj-ea"/>
          <a:cs typeface="Arial" pitchFamily="34" charset="0"/>
        </a:defRPr>
      </a:lvl1pPr>
    </p:titleStyle>
    <p:bodyStyle>
      <a:lvl1pPr marL="169069" indent="-169069" algn="l" defTabSz="685800" rtl="0" eaLnBrk="1" latinLnBrk="0" hangingPunct="1">
        <a:spcBef>
          <a:spcPct val="20000"/>
        </a:spcBef>
        <a:buClr>
          <a:srgbClr val="009530"/>
        </a:buClr>
        <a:buFont typeface="Arial" pitchFamily="34" charset="0"/>
        <a:buChar char="&gt;"/>
        <a:defRPr sz="1650" kern="1200">
          <a:solidFill>
            <a:srgbClr val="009530"/>
          </a:solidFill>
          <a:latin typeface="Arial" pitchFamily="34" charset="0"/>
          <a:ea typeface="+mn-ea"/>
          <a:cs typeface="Arial" pitchFamily="34" charset="0"/>
        </a:defRPr>
      </a:lvl1pPr>
      <a:lvl2pPr marL="342900" indent="-171450" algn="l" defTabSz="685800" rtl="0" eaLnBrk="1" latinLnBrk="0" hangingPunct="1">
        <a:spcBef>
          <a:spcPct val="20000"/>
        </a:spcBef>
        <a:buClr>
          <a:srgbClr val="626469"/>
        </a:buClr>
        <a:buFont typeface="Arial" pitchFamily="34" charset="0"/>
        <a:buChar char="&gt;"/>
        <a:defRPr sz="1500" kern="1200">
          <a:solidFill>
            <a:srgbClr val="626469"/>
          </a:solidFill>
          <a:latin typeface="Arial" pitchFamily="34" charset="0"/>
          <a:ea typeface="+mn-ea"/>
          <a:cs typeface="Arial" pitchFamily="34" charset="0"/>
        </a:defRPr>
      </a:lvl2pPr>
      <a:lvl3pPr marL="514350" indent="-171450" algn="l" defTabSz="685800" rtl="0" eaLnBrk="1" latinLnBrk="0" hangingPunct="1">
        <a:spcBef>
          <a:spcPct val="20000"/>
        </a:spcBef>
        <a:buClr>
          <a:srgbClr val="626469"/>
        </a:buClr>
        <a:buFont typeface="Arial" pitchFamily="34" charset="0"/>
        <a:buChar char="-"/>
        <a:defRPr sz="1350" kern="1200">
          <a:solidFill>
            <a:srgbClr val="626469"/>
          </a:solidFill>
          <a:latin typeface="Arial" pitchFamily="34" charset="0"/>
          <a:ea typeface="+mn-ea"/>
          <a:cs typeface="Arial" pitchFamily="34" charset="0"/>
        </a:defRPr>
      </a:lvl3pPr>
      <a:lvl4pPr marL="685800" indent="-171450" algn="l" defTabSz="685800" rtl="0" eaLnBrk="1" latinLnBrk="0" hangingPunct="1">
        <a:spcBef>
          <a:spcPct val="20000"/>
        </a:spcBef>
        <a:buClr>
          <a:srgbClr val="626469"/>
        </a:buClr>
        <a:buFont typeface="Arial" pitchFamily="34" charset="0"/>
        <a:buChar char="-"/>
        <a:defRPr sz="1200" kern="1200">
          <a:solidFill>
            <a:srgbClr val="626469"/>
          </a:solidFill>
          <a:latin typeface="Arial" pitchFamily="34" charset="0"/>
          <a:ea typeface="+mn-ea"/>
          <a:cs typeface="Arial" pitchFamily="34" charset="0"/>
        </a:defRPr>
      </a:lvl4pPr>
      <a:lvl5pPr marL="857250" indent="-171450" algn="l" defTabSz="685800" rtl="0" eaLnBrk="1" latinLnBrk="0" hangingPunct="1">
        <a:spcBef>
          <a:spcPct val="20000"/>
        </a:spcBef>
        <a:buClr>
          <a:srgbClr val="626469"/>
        </a:buClr>
        <a:buFont typeface="Arial" pitchFamily="34" charset="0"/>
        <a:buChar char="-"/>
        <a:defRPr sz="1050" kern="1200" baseline="0">
          <a:solidFill>
            <a:srgbClr val="626469"/>
          </a:solidFill>
          <a:latin typeface="Arial" pitchFamily="34" charset="0"/>
          <a:ea typeface="+mn-ea"/>
          <a:cs typeface="Arial" pitchFamily="34" charset="0"/>
        </a:defRPr>
      </a:lvl5pPr>
      <a:lvl6pPr marL="1028700" indent="-171450" algn="l" defTabSz="685800" rtl="0" eaLnBrk="1" latinLnBrk="0" hangingPunct="1">
        <a:spcBef>
          <a:spcPct val="20000"/>
        </a:spcBef>
        <a:buFont typeface="Arial" pitchFamily="34" charset="0"/>
        <a:buChar char="-"/>
        <a:defRPr sz="900" kern="1200">
          <a:solidFill>
            <a:srgbClr val="626469"/>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9.png"/><Relationship Id="rId2" Type="http://schemas.openxmlformats.org/officeDocument/2006/relationships/slideLayout" Target="../slideLayouts/slideLayout140.xml"/><Relationship Id="rId1" Type="http://schemas.openxmlformats.org/officeDocument/2006/relationships/tags" Target="../tags/tag1.xml"/><Relationship Id="rId6" Type="http://schemas.openxmlformats.org/officeDocument/2006/relationships/oleObject" Target="../embeddings/oleObject2.bin"/><Relationship Id="rId5" Type="http://schemas.openxmlformats.org/officeDocument/2006/relationships/image" Target="../media/image4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140.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51.emf"/><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oleObject" Target="../embeddings/oleObject4.bin"/><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48.emf"/><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0.xml"/><Relationship Id="rId7" Type="http://schemas.openxmlformats.org/officeDocument/2006/relationships/image" Target="../media/image52.emf"/><Relationship Id="rId2" Type="http://schemas.openxmlformats.org/officeDocument/2006/relationships/slideLayout" Target="../slideLayouts/slideLayout140.xml"/><Relationship Id="rId1" Type="http://schemas.openxmlformats.org/officeDocument/2006/relationships/tags" Target="../tags/tag22.xml"/><Relationship Id="rId6" Type="http://schemas.openxmlformats.org/officeDocument/2006/relationships/oleObject" Target="../embeddings/oleObject6.bin"/><Relationship Id="rId5" Type="http://schemas.openxmlformats.org/officeDocument/2006/relationships/image" Target="../media/image48.emf"/><Relationship Id="rId10" Type="http://schemas.openxmlformats.org/officeDocument/2006/relationships/image" Target="../media/image55.png"/><Relationship Id="rId4" Type="http://schemas.openxmlformats.org/officeDocument/2006/relationships/oleObject" Target="../embeddings/oleObject5.bin"/><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oleObject" Target="../embeddings/oleObject8.bin"/><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image" Target="../media/image48.emf"/><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oleObject" Target="../embeddings/oleObject7.bin"/><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notesSlide" Target="../notesSlides/notesSlide11.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slideLayout" Target="../slideLayouts/slideLayout140.xml"/><Relationship Id="rId27" Type="http://schemas.openxmlformats.org/officeDocument/2006/relationships/image" Target="../media/image56.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5.xml"/><Relationship Id="rId1" Type="http://schemas.openxmlformats.org/officeDocument/2006/relationships/tags" Target="../tags/tag44.xml"/><Relationship Id="rId6" Type="http://schemas.openxmlformats.org/officeDocument/2006/relationships/image" Target="../media/image57.png"/><Relationship Id="rId5" Type="http://schemas.openxmlformats.org/officeDocument/2006/relationships/image" Target="../media/image48.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1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9.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png"/><Relationship Id="rId1" Type="http://schemas.openxmlformats.org/officeDocument/2006/relationships/slideLayout" Target="../slideLayouts/slideLayout204.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2.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8.jpe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26.jpe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204.xml"/><Relationship Id="rId6" Type="http://schemas.openxmlformats.org/officeDocument/2006/relationships/image" Target="../media/image42.png"/><Relationship Id="rId11" Type="http://schemas.openxmlformats.org/officeDocument/2006/relationships/image" Target="../media/image25.png"/><Relationship Id="rId5" Type="http://schemas.openxmlformats.org/officeDocument/2006/relationships/image" Target="../media/image41.png"/><Relationship Id="rId15" Type="http://schemas.openxmlformats.org/officeDocument/2006/relationships/image" Target="../media/image30.jpeg"/><Relationship Id="rId10" Type="http://schemas.openxmlformats.org/officeDocument/2006/relationships/image" Target="../media/image24.jpe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8.jpe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26.jpe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204.xml"/><Relationship Id="rId6" Type="http://schemas.openxmlformats.org/officeDocument/2006/relationships/image" Target="../media/image42.png"/><Relationship Id="rId11" Type="http://schemas.openxmlformats.org/officeDocument/2006/relationships/image" Target="../media/image25.png"/><Relationship Id="rId5" Type="http://schemas.openxmlformats.org/officeDocument/2006/relationships/image" Target="../media/image41.png"/><Relationship Id="rId15" Type="http://schemas.openxmlformats.org/officeDocument/2006/relationships/image" Target="../media/image30.jpeg"/><Relationship Id="rId10" Type="http://schemas.openxmlformats.org/officeDocument/2006/relationships/image" Target="../media/image24.jpe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35062" y="2017074"/>
            <a:ext cx="5739720" cy="461645"/>
          </a:xfrm>
          <a:prstGeom prst="rect">
            <a:avLst/>
          </a:prstGeom>
          <a:noFill/>
        </p:spPr>
        <p:txBody>
          <a:bodyPr wrap="square" lIns="91420" tIns="45710" rIns="91420" bIns="45710" rtlCol="0">
            <a:spAutoFit/>
          </a:bodyPr>
          <a:lstStyle/>
          <a:p>
            <a:pPr defTabSz="685800"/>
            <a:r>
              <a:rPr lang="en-US" altLang="zh-TW" sz="2400" kern="0" dirty="0">
                <a:solidFill>
                  <a:schemeClr val="accent2"/>
                </a:solidFill>
              </a:rPr>
              <a:t>TCO Analysis</a:t>
            </a:r>
            <a:endParaRPr lang="en-US" altLang="zh-TW" sz="2400" kern="0" dirty="0">
              <a:solidFill>
                <a:sysClr val="windowText" lastClr="000000"/>
              </a:solidFill>
            </a:endParaRPr>
          </a:p>
        </p:txBody>
      </p:sp>
      <p:sp>
        <p:nvSpPr>
          <p:cNvPr id="21" name="Isosceles Triangle 20"/>
          <p:cNvSpPr/>
          <p:nvPr/>
        </p:nvSpPr>
        <p:spPr>
          <a:xfrm>
            <a:off x="1379683" y="3120787"/>
            <a:ext cx="551405" cy="230063"/>
          </a:xfrm>
          <a:prstGeom prst="triangle">
            <a:avLst/>
          </a:prstGeom>
          <a:solidFill>
            <a:srgbClr val="8CC635"/>
          </a:solidFill>
          <a:ln w="254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16" name="Rectangle 15"/>
          <p:cNvSpPr/>
          <p:nvPr/>
        </p:nvSpPr>
        <p:spPr>
          <a:xfrm>
            <a:off x="208" y="2848072"/>
            <a:ext cx="9152165" cy="2295431"/>
          </a:xfrm>
          <a:custGeom>
            <a:avLst/>
            <a:gdLst>
              <a:gd name="connsiteX0" fmla="*/ 0 w 9162634"/>
              <a:gd name="connsiteY0" fmla="*/ 0 h 1360711"/>
              <a:gd name="connsiteX1" fmla="*/ 9162634 w 9162634"/>
              <a:gd name="connsiteY1" fmla="*/ 0 h 1360711"/>
              <a:gd name="connsiteX2" fmla="*/ 9162634 w 9162634"/>
              <a:gd name="connsiteY2" fmla="*/ 1360711 h 1360711"/>
              <a:gd name="connsiteX3" fmla="*/ 0 w 9162634"/>
              <a:gd name="connsiteY3" fmla="*/ 1360711 h 1360711"/>
              <a:gd name="connsiteX4" fmla="*/ 0 w 9162634"/>
              <a:gd name="connsiteY4" fmla="*/ 0 h 1360711"/>
              <a:gd name="connsiteX0" fmla="*/ 0 w 9162634"/>
              <a:gd name="connsiteY0" fmla="*/ 558800 h 1919511"/>
              <a:gd name="connsiteX1" fmla="*/ 9142314 w 9162634"/>
              <a:gd name="connsiteY1" fmla="*/ 0 h 1919511"/>
              <a:gd name="connsiteX2" fmla="*/ 9162634 w 9162634"/>
              <a:gd name="connsiteY2" fmla="*/ 1919511 h 1919511"/>
              <a:gd name="connsiteX3" fmla="*/ 0 w 9162634"/>
              <a:gd name="connsiteY3" fmla="*/ 1919511 h 1919511"/>
              <a:gd name="connsiteX4" fmla="*/ 0 w 9162634"/>
              <a:gd name="connsiteY4" fmla="*/ 558800 h 1919511"/>
              <a:gd name="connsiteX0" fmla="*/ 0 w 9162634"/>
              <a:gd name="connsiteY0" fmla="*/ 518160 h 1878871"/>
              <a:gd name="connsiteX1" fmla="*/ 9142314 w 9162634"/>
              <a:gd name="connsiteY1" fmla="*/ 0 h 1878871"/>
              <a:gd name="connsiteX2" fmla="*/ 9162634 w 9162634"/>
              <a:gd name="connsiteY2" fmla="*/ 1878871 h 1878871"/>
              <a:gd name="connsiteX3" fmla="*/ 0 w 9162634"/>
              <a:gd name="connsiteY3" fmla="*/ 1878871 h 1878871"/>
              <a:gd name="connsiteX4" fmla="*/ 0 w 9162634"/>
              <a:gd name="connsiteY4" fmla="*/ 518160 h 1878871"/>
              <a:gd name="connsiteX0" fmla="*/ 0 w 9162634"/>
              <a:gd name="connsiteY0" fmla="*/ 518160 h 1878871"/>
              <a:gd name="connsiteX1" fmla="*/ 9162634 w 9162634"/>
              <a:gd name="connsiteY1" fmla="*/ 0 h 1878871"/>
              <a:gd name="connsiteX2" fmla="*/ 9162634 w 9162634"/>
              <a:gd name="connsiteY2" fmla="*/ 1878871 h 1878871"/>
              <a:gd name="connsiteX3" fmla="*/ 0 w 9162634"/>
              <a:gd name="connsiteY3" fmla="*/ 1878871 h 1878871"/>
              <a:gd name="connsiteX4" fmla="*/ 0 w 9162634"/>
              <a:gd name="connsiteY4" fmla="*/ 518160 h 1878871"/>
              <a:gd name="connsiteX0" fmla="*/ 0 w 9162634"/>
              <a:gd name="connsiteY0" fmla="*/ 459946 h 1878871"/>
              <a:gd name="connsiteX1" fmla="*/ 9162634 w 9162634"/>
              <a:gd name="connsiteY1" fmla="*/ 0 h 1878871"/>
              <a:gd name="connsiteX2" fmla="*/ 9162634 w 9162634"/>
              <a:gd name="connsiteY2" fmla="*/ 1878871 h 1878871"/>
              <a:gd name="connsiteX3" fmla="*/ 0 w 9162634"/>
              <a:gd name="connsiteY3" fmla="*/ 1878871 h 1878871"/>
              <a:gd name="connsiteX4" fmla="*/ 0 w 9162634"/>
              <a:gd name="connsiteY4" fmla="*/ 459946 h 1878871"/>
              <a:gd name="connsiteX0" fmla="*/ 10160 w 9162634"/>
              <a:gd name="connsiteY0" fmla="*/ 459946 h 1878871"/>
              <a:gd name="connsiteX1" fmla="*/ 9162634 w 9162634"/>
              <a:gd name="connsiteY1" fmla="*/ 0 h 1878871"/>
              <a:gd name="connsiteX2" fmla="*/ 9162634 w 9162634"/>
              <a:gd name="connsiteY2" fmla="*/ 1878871 h 1878871"/>
              <a:gd name="connsiteX3" fmla="*/ 0 w 9162634"/>
              <a:gd name="connsiteY3" fmla="*/ 1878871 h 1878871"/>
              <a:gd name="connsiteX4" fmla="*/ 10160 w 9162634"/>
              <a:gd name="connsiteY4" fmla="*/ 459946 h 1878871"/>
              <a:gd name="connsiteX0" fmla="*/ 976 w 9163620"/>
              <a:gd name="connsiteY0" fmla="*/ 468263 h 1878871"/>
              <a:gd name="connsiteX1" fmla="*/ 9163620 w 9163620"/>
              <a:gd name="connsiteY1" fmla="*/ 0 h 1878871"/>
              <a:gd name="connsiteX2" fmla="*/ 9163620 w 9163620"/>
              <a:gd name="connsiteY2" fmla="*/ 1878871 h 1878871"/>
              <a:gd name="connsiteX3" fmla="*/ 986 w 9163620"/>
              <a:gd name="connsiteY3" fmla="*/ 1878871 h 1878871"/>
              <a:gd name="connsiteX4" fmla="*/ 976 w 9163620"/>
              <a:gd name="connsiteY4" fmla="*/ 468263 h 1878871"/>
              <a:gd name="connsiteX0" fmla="*/ 30500 w 9162634"/>
              <a:gd name="connsiteY0" fmla="*/ 468263 h 1878871"/>
              <a:gd name="connsiteX1" fmla="*/ 9162634 w 9162634"/>
              <a:gd name="connsiteY1" fmla="*/ 0 h 1878871"/>
              <a:gd name="connsiteX2" fmla="*/ 9162634 w 9162634"/>
              <a:gd name="connsiteY2" fmla="*/ 1878871 h 1878871"/>
              <a:gd name="connsiteX3" fmla="*/ 0 w 9162634"/>
              <a:gd name="connsiteY3" fmla="*/ 1878871 h 1878871"/>
              <a:gd name="connsiteX4" fmla="*/ 30500 w 9162634"/>
              <a:gd name="connsiteY4" fmla="*/ 468263 h 1878871"/>
              <a:gd name="connsiteX0" fmla="*/ 976 w 9163620"/>
              <a:gd name="connsiteY0" fmla="*/ 468263 h 1878871"/>
              <a:gd name="connsiteX1" fmla="*/ 9163620 w 9163620"/>
              <a:gd name="connsiteY1" fmla="*/ 0 h 1878871"/>
              <a:gd name="connsiteX2" fmla="*/ 9163620 w 9163620"/>
              <a:gd name="connsiteY2" fmla="*/ 1878871 h 1878871"/>
              <a:gd name="connsiteX3" fmla="*/ 986 w 9163620"/>
              <a:gd name="connsiteY3" fmla="*/ 1878871 h 1878871"/>
              <a:gd name="connsiteX4" fmla="*/ 976 w 9163620"/>
              <a:gd name="connsiteY4" fmla="*/ 468263 h 18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620" h="1878871">
                <a:moveTo>
                  <a:pt x="976" y="468263"/>
                </a:moveTo>
                <a:lnTo>
                  <a:pt x="9163620" y="0"/>
                </a:lnTo>
                <a:lnTo>
                  <a:pt x="9163620" y="1878871"/>
                </a:lnTo>
                <a:lnTo>
                  <a:pt x="986" y="1878871"/>
                </a:lnTo>
                <a:cubicBezTo>
                  <a:pt x="4373" y="1405896"/>
                  <a:pt x="-2411" y="941238"/>
                  <a:pt x="976" y="468263"/>
                </a:cubicBezTo>
                <a:close/>
              </a:path>
            </a:pathLst>
          </a:custGeom>
          <a:solidFill>
            <a:srgbClr val="8CC635"/>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14" name="Rectangle 76"/>
          <p:cNvSpPr/>
          <p:nvPr/>
        </p:nvSpPr>
        <p:spPr>
          <a:xfrm flipH="1">
            <a:off x="-26057" y="4536013"/>
            <a:ext cx="9178613" cy="625631"/>
          </a:xfrm>
          <a:custGeom>
            <a:avLst/>
            <a:gdLst>
              <a:gd name="connsiteX0" fmla="*/ 0 w 6975929"/>
              <a:gd name="connsiteY0" fmla="*/ 0 h 265274"/>
              <a:gd name="connsiteX1" fmla="*/ 6975929 w 6975929"/>
              <a:gd name="connsiteY1" fmla="*/ 0 h 265274"/>
              <a:gd name="connsiteX2" fmla="*/ 6975929 w 6975929"/>
              <a:gd name="connsiteY2" fmla="*/ 265274 h 265274"/>
              <a:gd name="connsiteX3" fmla="*/ 0 w 6975929"/>
              <a:gd name="connsiteY3" fmla="*/ 265274 h 265274"/>
              <a:gd name="connsiteX4" fmla="*/ 0 w 6975929"/>
              <a:gd name="connsiteY4" fmla="*/ 0 h 265274"/>
              <a:gd name="connsiteX0" fmla="*/ 0 w 9207501"/>
              <a:gd name="connsiteY0" fmla="*/ 825500 h 1090774"/>
              <a:gd name="connsiteX1" fmla="*/ 9207501 w 9207501"/>
              <a:gd name="connsiteY1" fmla="*/ 0 h 1090774"/>
              <a:gd name="connsiteX2" fmla="*/ 6975929 w 9207501"/>
              <a:gd name="connsiteY2" fmla="*/ 1090774 h 1090774"/>
              <a:gd name="connsiteX3" fmla="*/ 0 w 9207501"/>
              <a:gd name="connsiteY3" fmla="*/ 1090774 h 1090774"/>
              <a:gd name="connsiteX4" fmla="*/ 0 w 9207501"/>
              <a:gd name="connsiteY4" fmla="*/ 825500 h 1090774"/>
              <a:gd name="connsiteX0" fmla="*/ 0 w 9207501"/>
              <a:gd name="connsiteY0" fmla="*/ 825500 h 1090774"/>
              <a:gd name="connsiteX1" fmla="*/ 9207501 w 9207501"/>
              <a:gd name="connsiteY1" fmla="*/ 0 h 1090774"/>
              <a:gd name="connsiteX2" fmla="*/ 9189358 w 9207501"/>
              <a:gd name="connsiteY2" fmla="*/ 365059 h 1090774"/>
              <a:gd name="connsiteX3" fmla="*/ 0 w 9207501"/>
              <a:gd name="connsiteY3" fmla="*/ 1090774 h 1090774"/>
              <a:gd name="connsiteX4" fmla="*/ 0 w 9207501"/>
              <a:gd name="connsiteY4" fmla="*/ 825500 h 1090774"/>
              <a:gd name="connsiteX0" fmla="*/ 9072 w 9207501"/>
              <a:gd name="connsiteY0" fmla="*/ 916214 h 1090774"/>
              <a:gd name="connsiteX1" fmla="*/ 9207501 w 9207501"/>
              <a:gd name="connsiteY1" fmla="*/ 0 h 1090774"/>
              <a:gd name="connsiteX2" fmla="*/ 9189358 w 9207501"/>
              <a:gd name="connsiteY2" fmla="*/ 365059 h 1090774"/>
              <a:gd name="connsiteX3" fmla="*/ 0 w 9207501"/>
              <a:gd name="connsiteY3" fmla="*/ 1090774 h 1090774"/>
              <a:gd name="connsiteX4" fmla="*/ 9072 w 9207501"/>
              <a:gd name="connsiteY4" fmla="*/ 916214 h 1090774"/>
              <a:gd name="connsiteX0" fmla="*/ 9072 w 9189358"/>
              <a:gd name="connsiteY0" fmla="*/ 879928 h 1054488"/>
              <a:gd name="connsiteX1" fmla="*/ 9180287 w 9189358"/>
              <a:gd name="connsiteY1" fmla="*/ 0 h 1054488"/>
              <a:gd name="connsiteX2" fmla="*/ 9189358 w 9189358"/>
              <a:gd name="connsiteY2" fmla="*/ 328773 h 1054488"/>
              <a:gd name="connsiteX3" fmla="*/ 0 w 9189358"/>
              <a:gd name="connsiteY3" fmla="*/ 1054488 h 1054488"/>
              <a:gd name="connsiteX4" fmla="*/ 9072 w 9189358"/>
              <a:gd name="connsiteY4" fmla="*/ 879928 h 1054488"/>
              <a:gd name="connsiteX0" fmla="*/ 9072 w 9189358"/>
              <a:gd name="connsiteY0" fmla="*/ 925286 h 1054488"/>
              <a:gd name="connsiteX1" fmla="*/ 9180287 w 9189358"/>
              <a:gd name="connsiteY1" fmla="*/ 0 h 1054488"/>
              <a:gd name="connsiteX2" fmla="*/ 9189358 w 9189358"/>
              <a:gd name="connsiteY2" fmla="*/ 328773 h 1054488"/>
              <a:gd name="connsiteX3" fmla="*/ 0 w 9189358"/>
              <a:gd name="connsiteY3" fmla="*/ 1054488 h 1054488"/>
              <a:gd name="connsiteX4" fmla="*/ 9072 w 9189358"/>
              <a:gd name="connsiteY4" fmla="*/ 925286 h 1054488"/>
              <a:gd name="connsiteX0" fmla="*/ 9072 w 9189358"/>
              <a:gd name="connsiteY0" fmla="*/ 861786 h 990988"/>
              <a:gd name="connsiteX1" fmla="*/ 9189358 w 9189358"/>
              <a:gd name="connsiteY1" fmla="*/ 0 h 990988"/>
              <a:gd name="connsiteX2" fmla="*/ 9189358 w 9189358"/>
              <a:gd name="connsiteY2" fmla="*/ 265273 h 990988"/>
              <a:gd name="connsiteX3" fmla="*/ 0 w 9189358"/>
              <a:gd name="connsiteY3" fmla="*/ 990988 h 990988"/>
              <a:gd name="connsiteX4" fmla="*/ 9072 w 9189358"/>
              <a:gd name="connsiteY4" fmla="*/ 861786 h 990988"/>
              <a:gd name="connsiteX0" fmla="*/ 9072 w 9189358"/>
              <a:gd name="connsiteY0" fmla="*/ 916215 h 990988"/>
              <a:gd name="connsiteX1" fmla="*/ 9189358 w 9189358"/>
              <a:gd name="connsiteY1" fmla="*/ 0 h 990988"/>
              <a:gd name="connsiteX2" fmla="*/ 9189358 w 9189358"/>
              <a:gd name="connsiteY2" fmla="*/ 265273 h 990988"/>
              <a:gd name="connsiteX3" fmla="*/ 0 w 9189358"/>
              <a:gd name="connsiteY3" fmla="*/ 990988 h 990988"/>
              <a:gd name="connsiteX4" fmla="*/ 9072 w 9189358"/>
              <a:gd name="connsiteY4" fmla="*/ 916215 h 990988"/>
              <a:gd name="connsiteX0" fmla="*/ 9072 w 9189358"/>
              <a:gd name="connsiteY0" fmla="*/ 879929 h 954702"/>
              <a:gd name="connsiteX1" fmla="*/ 9171216 w 9189358"/>
              <a:gd name="connsiteY1" fmla="*/ 0 h 954702"/>
              <a:gd name="connsiteX2" fmla="*/ 9189358 w 9189358"/>
              <a:gd name="connsiteY2" fmla="*/ 228987 h 954702"/>
              <a:gd name="connsiteX3" fmla="*/ 0 w 9189358"/>
              <a:gd name="connsiteY3" fmla="*/ 954702 h 954702"/>
              <a:gd name="connsiteX4" fmla="*/ 9072 w 9189358"/>
              <a:gd name="connsiteY4" fmla="*/ 879929 h 954702"/>
              <a:gd name="connsiteX0" fmla="*/ 0 w 9190446"/>
              <a:gd name="connsiteY0" fmla="*/ 940889 h 954702"/>
              <a:gd name="connsiteX1" fmla="*/ 9172304 w 9190446"/>
              <a:gd name="connsiteY1" fmla="*/ 0 h 954702"/>
              <a:gd name="connsiteX2" fmla="*/ 9190446 w 9190446"/>
              <a:gd name="connsiteY2" fmla="*/ 228987 h 954702"/>
              <a:gd name="connsiteX3" fmla="*/ 1088 w 9190446"/>
              <a:gd name="connsiteY3" fmla="*/ 954702 h 954702"/>
              <a:gd name="connsiteX4" fmla="*/ 0 w 9190446"/>
              <a:gd name="connsiteY4" fmla="*/ 940889 h 954702"/>
              <a:gd name="connsiteX0" fmla="*/ 19237 w 9189363"/>
              <a:gd name="connsiteY0" fmla="*/ 808809 h 954702"/>
              <a:gd name="connsiteX1" fmla="*/ 9171221 w 9189363"/>
              <a:gd name="connsiteY1" fmla="*/ 0 h 954702"/>
              <a:gd name="connsiteX2" fmla="*/ 9189363 w 9189363"/>
              <a:gd name="connsiteY2" fmla="*/ 228987 h 954702"/>
              <a:gd name="connsiteX3" fmla="*/ 5 w 9189363"/>
              <a:gd name="connsiteY3" fmla="*/ 954702 h 954702"/>
              <a:gd name="connsiteX4" fmla="*/ 19237 w 9189363"/>
              <a:gd name="connsiteY4" fmla="*/ 808809 h 954702"/>
              <a:gd name="connsiteX0" fmla="*/ 19237 w 9222021"/>
              <a:gd name="connsiteY0" fmla="*/ 1093289 h 1239182"/>
              <a:gd name="connsiteX1" fmla="*/ 9222021 w 9222021"/>
              <a:gd name="connsiteY1" fmla="*/ 0 h 1239182"/>
              <a:gd name="connsiteX2" fmla="*/ 9189363 w 9222021"/>
              <a:gd name="connsiteY2" fmla="*/ 513467 h 1239182"/>
              <a:gd name="connsiteX3" fmla="*/ 5 w 9222021"/>
              <a:gd name="connsiteY3" fmla="*/ 1239182 h 1239182"/>
              <a:gd name="connsiteX4" fmla="*/ 19237 w 9222021"/>
              <a:gd name="connsiteY4" fmla="*/ 1093289 h 1239182"/>
              <a:gd name="connsiteX0" fmla="*/ 19237 w 9222021"/>
              <a:gd name="connsiteY0" fmla="*/ 1093289 h 1239182"/>
              <a:gd name="connsiteX1" fmla="*/ 9222021 w 9222021"/>
              <a:gd name="connsiteY1" fmla="*/ 0 h 1239182"/>
              <a:gd name="connsiteX2" fmla="*/ 9199523 w 9222021"/>
              <a:gd name="connsiteY2" fmla="*/ 1224667 h 1239182"/>
              <a:gd name="connsiteX3" fmla="*/ 5 w 9222021"/>
              <a:gd name="connsiteY3" fmla="*/ 1239182 h 1239182"/>
              <a:gd name="connsiteX4" fmla="*/ 19237 w 9222021"/>
              <a:gd name="connsiteY4" fmla="*/ 1093289 h 1239182"/>
              <a:gd name="connsiteX0" fmla="*/ 19237 w 9222021"/>
              <a:gd name="connsiteY0" fmla="*/ 443049 h 588942"/>
              <a:gd name="connsiteX1" fmla="*/ 9222021 w 9222021"/>
              <a:gd name="connsiteY1" fmla="*/ 0 h 588942"/>
              <a:gd name="connsiteX2" fmla="*/ 9199523 w 9222021"/>
              <a:gd name="connsiteY2" fmla="*/ 574427 h 588942"/>
              <a:gd name="connsiteX3" fmla="*/ 5 w 9222021"/>
              <a:gd name="connsiteY3" fmla="*/ 588942 h 588942"/>
              <a:gd name="connsiteX4" fmla="*/ 19237 w 9222021"/>
              <a:gd name="connsiteY4" fmla="*/ 443049 h 588942"/>
              <a:gd name="connsiteX0" fmla="*/ 19237 w 9199523"/>
              <a:gd name="connsiteY0" fmla="*/ 461192 h 607085"/>
              <a:gd name="connsiteX1" fmla="*/ 9194806 w 9199523"/>
              <a:gd name="connsiteY1" fmla="*/ 0 h 607085"/>
              <a:gd name="connsiteX2" fmla="*/ 9199523 w 9199523"/>
              <a:gd name="connsiteY2" fmla="*/ 592570 h 607085"/>
              <a:gd name="connsiteX3" fmla="*/ 5 w 9199523"/>
              <a:gd name="connsiteY3" fmla="*/ 607085 h 607085"/>
              <a:gd name="connsiteX4" fmla="*/ 19237 w 9199523"/>
              <a:gd name="connsiteY4" fmla="*/ 461192 h 607085"/>
              <a:gd name="connsiteX0" fmla="*/ 19237 w 9199523"/>
              <a:gd name="connsiteY0" fmla="*/ 570049 h 715942"/>
              <a:gd name="connsiteX1" fmla="*/ 9194806 w 9199523"/>
              <a:gd name="connsiteY1" fmla="*/ 0 h 715942"/>
              <a:gd name="connsiteX2" fmla="*/ 9199523 w 9199523"/>
              <a:gd name="connsiteY2" fmla="*/ 701427 h 715942"/>
              <a:gd name="connsiteX3" fmla="*/ 5 w 9199523"/>
              <a:gd name="connsiteY3" fmla="*/ 715942 h 715942"/>
              <a:gd name="connsiteX4" fmla="*/ 19237 w 9199523"/>
              <a:gd name="connsiteY4" fmla="*/ 570049 h 715942"/>
              <a:gd name="connsiteX0" fmla="*/ 1137 w 9199566"/>
              <a:gd name="connsiteY0" fmla="*/ 615406 h 715942"/>
              <a:gd name="connsiteX1" fmla="*/ 9194849 w 9199566"/>
              <a:gd name="connsiteY1" fmla="*/ 0 h 715942"/>
              <a:gd name="connsiteX2" fmla="*/ 9199566 w 9199566"/>
              <a:gd name="connsiteY2" fmla="*/ 701427 h 715942"/>
              <a:gd name="connsiteX3" fmla="*/ 48 w 9199566"/>
              <a:gd name="connsiteY3" fmla="*/ 715942 h 715942"/>
              <a:gd name="connsiteX4" fmla="*/ 1137 w 9199566"/>
              <a:gd name="connsiteY4" fmla="*/ 615406 h 715942"/>
              <a:gd name="connsiteX0" fmla="*/ 1137 w 9199566"/>
              <a:gd name="connsiteY0" fmla="*/ 474295 h 574831"/>
              <a:gd name="connsiteX1" fmla="*/ 9176034 w 9199566"/>
              <a:gd name="connsiteY1" fmla="*/ 0 h 574831"/>
              <a:gd name="connsiteX2" fmla="*/ 9199566 w 9199566"/>
              <a:gd name="connsiteY2" fmla="*/ 560316 h 574831"/>
              <a:gd name="connsiteX3" fmla="*/ 48 w 9199566"/>
              <a:gd name="connsiteY3" fmla="*/ 574831 h 574831"/>
              <a:gd name="connsiteX4" fmla="*/ 1137 w 9199566"/>
              <a:gd name="connsiteY4" fmla="*/ 474295 h 574831"/>
              <a:gd name="connsiteX0" fmla="*/ 1137 w 9180751"/>
              <a:gd name="connsiteY0" fmla="*/ 474295 h 574831"/>
              <a:gd name="connsiteX1" fmla="*/ 9176034 w 9180751"/>
              <a:gd name="connsiteY1" fmla="*/ 0 h 574831"/>
              <a:gd name="connsiteX2" fmla="*/ 9180751 w 9180751"/>
              <a:gd name="connsiteY2" fmla="*/ 560316 h 574831"/>
              <a:gd name="connsiteX3" fmla="*/ 48 w 9180751"/>
              <a:gd name="connsiteY3" fmla="*/ 574831 h 574831"/>
              <a:gd name="connsiteX4" fmla="*/ 1137 w 9180751"/>
              <a:gd name="connsiteY4" fmla="*/ 474295 h 574831"/>
              <a:gd name="connsiteX0" fmla="*/ 1137 w 9176243"/>
              <a:gd name="connsiteY0" fmla="*/ 474295 h 579131"/>
              <a:gd name="connsiteX1" fmla="*/ 9176034 w 9176243"/>
              <a:gd name="connsiteY1" fmla="*/ 0 h 579131"/>
              <a:gd name="connsiteX2" fmla="*/ 9171344 w 9176243"/>
              <a:gd name="connsiteY2" fmla="*/ 579131 h 579131"/>
              <a:gd name="connsiteX3" fmla="*/ 48 w 9176243"/>
              <a:gd name="connsiteY3" fmla="*/ 574831 h 579131"/>
              <a:gd name="connsiteX4" fmla="*/ 1137 w 9176243"/>
              <a:gd name="connsiteY4" fmla="*/ 474295 h 579131"/>
              <a:gd name="connsiteX0" fmla="*/ 1137 w 9176243"/>
              <a:gd name="connsiteY0" fmla="*/ 474295 h 579131"/>
              <a:gd name="connsiteX1" fmla="*/ 9176034 w 9176243"/>
              <a:gd name="connsiteY1" fmla="*/ 0 h 579131"/>
              <a:gd name="connsiteX2" fmla="*/ 9171343 w 9176243"/>
              <a:gd name="connsiteY2" fmla="*/ 579131 h 579131"/>
              <a:gd name="connsiteX3" fmla="*/ 48 w 9176243"/>
              <a:gd name="connsiteY3" fmla="*/ 574831 h 579131"/>
              <a:gd name="connsiteX4" fmla="*/ 1137 w 9176243"/>
              <a:gd name="connsiteY4" fmla="*/ 474295 h 579131"/>
              <a:gd name="connsiteX0" fmla="*/ 1137 w 9176243"/>
              <a:gd name="connsiteY0" fmla="*/ 474295 h 579131"/>
              <a:gd name="connsiteX1" fmla="*/ 9176034 w 9176243"/>
              <a:gd name="connsiteY1" fmla="*/ 0 h 579131"/>
              <a:gd name="connsiteX2" fmla="*/ 9171343 w 9176243"/>
              <a:gd name="connsiteY2" fmla="*/ 579131 h 579131"/>
              <a:gd name="connsiteX3" fmla="*/ 48 w 9176243"/>
              <a:gd name="connsiteY3" fmla="*/ 574831 h 579131"/>
              <a:gd name="connsiteX4" fmla="*/ 1137 w 9176243"/>
              <a:gd name="connsiteY4" fmla="*/ 474295 h 579131"/>
              <a:gd name="connsiteX0" fmla="*/ 1137 w 9176142"/>
              <a:gd name="connsiteY0" fmla="*/ 474295 h 574831"/>
              <a:gd name="connsiteX1" fmla="*/ 9176034 w 9176142"/>
              <a:gd name="connsiteY1" fmla="*/ 0 h 574831"/>
              <a:gd name="connsiteX2" fmla="*/ 9163153 w 9176142"/>
              <a:gd name="connsiteY2" fmla="*/ 570938 h 574831"/>
              <a:gd name="connsiteX3" fmla="*/ 48 w 9176142"/>
              <a:gd name="connsiteY3" fmla="*/ 574831 h 574831"/>
              <a:gd name="connsiteX4" fmla="*/ 1137 w 9176142"/>
              <a:gd name="connsiteY4" fmla="*/ 474295 h 574831"/>
              <a:gd name="connsiteX0" fmla="*/ 1137 w 9176428"/>
              <a:gd name="connsiteY0" fmla="*/ 474295 h 574831"/>
              <a:gd name="connsiteX1" fmla="*/ 9176034 w 9176428"/>
              <a:gd name="connsiteY1" fmla="*/ 0 h 574831"/>
              <a:gd name="connsiteX2" fmla="*/ 9175437 w 9176428"/>
              <a:gd name="connsiteY2" fmla="*/ 570938 h 574831"/>
              <a:gd name="connsiteX3" fmla="*/ 48 w 9176428"/>
              <a:gd name="connsiteY3" fmla="*/ 574831 h 574831"/>
              <a:gd name="connsiteX4" fmla="*/ 1137 w 9176428"/>
              <a:gd name="connsiteY4" fmla="*/ 474295 h 574831"/>
              <a:gd name="connsiteX0" fmla="*/ 1137 w 9176428"/>
              <a:gd name="connsiteY0" fmla="*/ 535255 h 574831"/>
              <a:gd name="connsiteX1" fmla="*/ 9176034 w 9176428"/>
              <a:gd name="connsiteY1" fmla="*/ 0 h 574831"/>
              <a:gd name="connsiteX2" fmla="*/ 9175437 w 9176428"/>
              <a:gd name="connsiteY2" fmla="*/ 570938 h 574831"/>
              <a:gd name="connsiteX3" fmla="*/ 48 w 9176428"/>
              <a:gd name="connsiteY3" fmla="*/ 574831 h 574831"/>
              <a:gd name="connsiteX4" fmla="*/ 1137 w 9176428"/>
              <a:gd name="connsiteY4" fmla="*/ 535255 h 574831"/>
              <a:gd name="connsiteX0" fmla="*/ 1137 w 9176428"/>
              <a:gd name="connsiteY0" fmla="*/ 586055 h 625631"/>
              <a:gd name="connsiteX1" fmla="*/ 9176034 w 9176428"/>
              <a:gd name="connsiteY1" fmla="*/ 0 h 625631"/>
              <a:gd name="connsiteX2" fmla="*/ 9175437 w 9176428"/>
              <a:gd name="connsiteY2" fmla="*/ 621738 h 625631"/>
              <a:gd name="connsiteX3" fmla="*/ 48 w 9176428"/>
              <a:gd name="connsiteY3" fmla="*/ 625631 h 625631"/>
              <a:gd name="connsiteX4" fmla="*/ 1137 w 9176428"/>
              <a:gd name="connsiteY4" fmla="*/ 586055 h 625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428" h="625631">
                <a:moveTo>
                  <a:pt x="1137" y="586055"/>
                </a:moveTo>
                <a:lnTo>
                  <a:pt x="9176034" y="0"/>
                </a:lnTo>
                <a:cubicBezTo>
                  <a:pt x="9177606" y="197523"/>
                  <a:pt x="9173865" y="424215"/>
                  <a:pt x="9175437" y="621738"/>
                </a:cubicBezTo>
                <a:lnTo>
                  <a:pt x="48" y="625631"/>
                </a:lnTo>
                <a:cubicBezTo>
                  <a:pt x="-315" y="621027"/>
                  <a:pt x="1500" y="590659"/>
                  <a:pt x="1137" y="586055"/>
                </a:cubicBezTo>
                <a:close/>
              </a:path>
            </a:pathLst>
          </a:cu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50000"/>
                  <a:lumOff val="50000"/>
                </a:schemeClr>
              </a:solidFill>
              <a:effectLst/>
              <a:uLnTx/>
              <a:uFillTx/>
            </a:endParaRPr>
          </a:p>
        </p:txBody>
      </p:sp>
    </p:spTree>
    <p:extLst>
      <p:ext uri="{BB962C8B-B14F-4D97-AF65-F5344CB8AC3E}">
        <p14:creationId xmlns:p14="http://schemas.microsoft.com/office/powerpoint/2010/main" val="4075170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animBg="1"/>
      <p:bldP spid="16"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Rectangle 3"/>
          <p:cNvSpPr txBox="1">
            <a:spLocks noChangeArrowheads="1"/>
          </p:cNvSpPr>
          <p:nvPr/>
        </p:nvSpPr>
        <p:spPr>
          <a:xfrm>
            <a:off x="796588" y="155586"/>
            <a:ext cx="6228469" cy="402694"/>
          </a:xfrm>
          <a:prstGeom prst="rect">
            <a:avLst/>
          </a:prstGeom>
        </p:spPr>
        <p:txBody>
          <a:bodyPr wrap="none" lIns="0" tIns="0" rIns="0" bIns="0"/>
          <a:lstStyle>
            <a:lvl1pPr algn="ctr" defTabSz="439278" rtl="0" eaLnBrk="1" latinLnBrk="0" hangingPunct="1">
              <a:spcBef>
                <a:spcPct val="0"/>
              </a:spcBef>
              <a:buNone/>
              <a:defRPr sz="2114" kern="1200">
                <a:solidFill>
                  <a:schemeClr val="tx1"/>
                </a:solidFill>
                <a:latin typeface="+mj-lt"/>
                <a:ea typeface="+mj-ea"/>
                <a:cs typeface="+mj-cs"/>
              </a:defRPr>
            </a:lvl1pPr>
          </a:lstStyle>
          <a:p>
            <a:pPr algn="l"/>
            <a:r>
              <a:rPr lang="en-US" altLang="zh-TW" sz="2498" dirty="0">
                <a:solidFill>
                  <a:srgbClr val="00B050"/>
                </a:solidFill>
                <a:latin typeface="Arial (Body)"/>
                <a:ea typeface="華康圓體 Std W5" pitchFamily="50" charset="-120"/>
              </a:rPr>
              <a:t>Floor layout- OCP racks with BBU</a:t>
            </a:r>
            <a:endParaRPr lang="fr-FR" altLang="zh-TW" sz="2498" dirty="0">
              <a:solidFill>
                <a:srgbClr val="00B050"/>
              </a:solidFill>
              <a:latin typeface="Arial (Body)"/>
              <a:ea typeface="華康圓體 Std W5" pitchFamily="50" charset="-120"/>
            </a:endParaRPr>
          </a:p>
        </p:txBody>
      </p:sp>
      <p:pic>
        <p:nvPicPr>
          <p:cNvPr id="2" name="Picture 1"/>
          <p:cNvPicPr>
            <a:picLocks noChangeAspect="1"/>
          </p:cNvPicPr>
          <p:nvPr/>
        </p:nvPicPr>
        <p:blipFill>
          <a:blip r:embed="rId2"/>
          <a:stretch>
            <a:fillRect/>
          </a:stretch>
        </p:blipFill>
        <p:spPr>
          <a:xfrm>
            <a:off x="796588" y="558280"/>
            <a:ext cx="4615516" cy="446614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249280"/>
              </p:ext>
            </p:extLst>
          </p:nvPr>
        </p:nvGraphicFramePr>
        <p:xfrm>
          <a:off x="5485376" y="558280"/>
          <a:ext cx="3406599" cy="1400175"/>
        </p:xfrm>
        <a:graphic>
          <a:graphicData uri="http://schemas.openxmlformats.org/drawingml/2006/table">
            <a:tbl>
              <a:tblPr>
                <a:tableStyleId>{5C22544A-7EE6-4342-B048-85BDC9FD1C3A}</a:tableStyleId>
              </a:tblPr>
              <a:tblGrid>
                <a:gridCol w="575257">
                  <a:extLst>
                    <a:ext uri="{9D8B030D-6E8A-4147-A177-3AD203B41FA5}">
                      <a16:colId xmlns:a16="http://schemas.microsoft.com/office/drawing/2014/main" val="3390919239"/>
                    </a:ext>
                  </a:extLst>
                </a:gridCol>
                <a:gridCol w="817943">
                  <a:extLst>
                    <a:ext uri="{9D8B030D-6E8A-4147-A177-3AD203B41FA5}">
                      <a16:colId xmlns:a16="http://schemas.microsoft.com/office/drawing/2014/main" val="151032812"/>
                    </a:ext>
                  </a:extLst>
                </a:gridCol>
                <a:gridCol w="1333460">
                  <a:extLst>
                    <a:ext uri="{9D8B030D-6E8A-4147-A177-3AD203B41FA5}">
                      <a16:colId xmlns:a16="http://schemas.microsoft.com/office/drawing/2014/main" val="170646427"/>
                    </a:ext>
                  </a:extLst>
                </a:gridCol>
                <a:gridCol w="679939">
                  <a:extLst>
                    <a:ext uri="{9D8B030D-6E8A-4147-A177-3AD203B41FA5}">
                      <a16:colId xmlns:a16="http://schemas.microsoft.com/office/drawing/2014/main" val="1639324973"/>
                    </a:ext>
                  </a:extLst>
                </a:gridCol>
              </a:tblGrid>
              <a:tr h="200025">
                <a:tc>
                  <a:txBody>
                    <a:bodyPr/>
                    <a:lstStyle/>
                    <a:p>
                      <a:pPr algn="ctr" fontAlgn="ctr"/>
                      <a:r>
                        <a:rPr lang="en-US" sz="1200" u="none" strike="noStrike">
                          <a:effectLst/>
                        </a:rPr>
                        <a:t>Item</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Subsystem</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Cost (USD)</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Remark</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803038577"/>
                  </a:ext>
                </a:extLst>
              </a:tr>
              <a:tr h="200025">
                <a:tc>
                  <a:txBody>
                    <a:bodyPr/>
                    <a:lstStyle/>
                    <a:p>
                      <a:pPr algn="ctr" fontAlgn="ctr"/>
                      <a:r>
                        <a:rPr lang="en-US" altLang="zh-TW" sz="1200" u="none" strike="noStrike">
                          <a:effectLst/>
                        </a:rPr>
                        <a:t>1</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Power</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381986309"/>
                  </a:ext>
                </a:extLst>
              </a:tr>
              <a:tr h="200025">
                <a:tc>
                  <a:txBody>
                    <a:bodyPr/>
                    <a:lstStyle/>
                    <a:p>
                      <a:pPr algn="ctr" fontAlgn="ctr"/>
                      <a:r>
                        <a:rPr lang="en-US" altLang="zh-TW" sz="1200" u="none" strike="noStrike">
                          <a:effectLst/>
                        </a:rPr>
                        <a:t>2</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Cooling</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305769662"/>
                  </a:ext>
                </a:extLst>
              </a:tr>
              <a:tr h="200025">
                <a:tc>
                  <a:txBody>
                    <a:bodyPr/>
                    <a:lstStyle/>
                    <a:p>
                      <a:pPr algn="ctr" fontAlgn="ctr"/>
                      <a:r>
                        <a:rPr lang="en-US" altLang="zh-TW" sz="1200" u="none" strike="noStrike">
                          <a:effectLst/>
                        </a:rPr>
                        <a:t>3</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Rack</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617312364"/>
                  </a:ext>
                </a:extLst>
              </a:tr>
              <a:tr h="200025">
                <a:tc>
                  <a:txBody>
                    <a:bodyPr/>
                    <a:lstStyle/>
                    <a:p>
                      <a:pPr algn="ctr" fontAlgn="ctr"/>
                      <a:r>
                        <a:rPr lang="en-US" altLang="zh-TW" sz="1200" u="none" strike="noStrike">
                          <a:effectLst/>
                        </a:rPr>
                        <a:t>4</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IT</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706002056"/>
                  </a:ext>
                </a:extLst>
              </a:tr>
              <a:tr h="200025">
                <a:tc>
                  <a:txBody>
                    <a:bodyPr/>
                    <a:lstStyle/>
                    <a:p>
                      <a:pPr algn="ctr" fontAlgn="ctr"/>
                      <a:r>
                        <a:rPr lang="en-US" altLang="zh-TW" sz="1200" u="none" strike="noStrike">
                          <a:effectLst/>
                        </a:rPr>
                        <a:t>5</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Auxiliary</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116146100"/>
                  </a:ext>
                </a:extLst>
              </a:tr>
              <a:tr h="200025">
                <a:tc>
                  <a:txBody>
                    <a:bodyPr/>
                    <a:lstStyle/>
                    <a:p>
                      <a:pPr algn="ctr" fontAlgn="ctr"/>
                      <a:r>
                        <a:rPr lang="en-US" altLang="zh-TW" sz="1200" u="none" strike="noStrike">
                          <a:effectLst/>
                        </a:rPr>
                        <a:t>6</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Total</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dirty="0">
                          <a:effectLst/>
                        </a:rPr>
                        <a:t>　</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026279738"/>
                  </a:ext>
                </a:extLst>
              </a:tr>
            </a:tbl>
          </a:graphicData>
        </a:graphic>
      </p:graphicFrame>
    </p:spTree>
    <p:extLst>
      <p:ext uri="{BB962C8B-B14F-4D97-AF65-F5344CB8AC3E}">
        <p14:creationId xmlns:p14="http://schemas.microsoft.com/office/powerpoint/2010/main" val="110065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1" name="Object 1"/>
          <p:cNvGraphicFramePr>
            <a:graphicFrameLocks noChangeAspect="1"/>
          </p:cNvGraphicFramePr>
          <p:nvPr>
            <p:extLst>
              <p:ext uri="{D42A27DB-BD31-4B8C-83A1-F6EECF244321}">
                <p14:modId xmlns:p14="http://schemas.microsoft.com/office/powerpoint/2010/main" val="1757150801"/>
              </p:ext>
            </p:extLst>
          </p:nvPr>
        </p:nvGraphicFramePr>
        <p:xfrm>
          <a:off x="3078752" y="537965"/>
          <a:ext cx="5913871" cy="4427440"/>
        </p:xfrm>
        <a:graphic>
          <a:graphicData uri="http://schemas.openxmlformats.org/presentationml/2006/ole">
            <mc:AlternateContent xmlns:mc="http://schemas.openxmlformats.org/markup-compatibility/2006">
              <mc:Choice xmlns:v="urn:schemas-microsoft-com:vml" Requires="v">
                <p:oleObj r:id="rId6" imgW="7561905" imgH="6085714" progId="">
                  <p:embed/>
                </p:oleObj>
              </mc:Choice>
              <mc:Fallback>
                <p:oleObj r:id="rId6" imgW="7561905" imgH="6085714" progId="">
                  <p:embed/>
                  <p:pic>
                    <p:nvPicPr>
                      <p:cNvPr id="35841" name="Object 1"/>
                      <p:cNvPicPr>
                        <a:picLocks noChangeAspect="1" noChangeArrowheads="1"/>
                      </p:cNvPicPr>
                      <p:nvPr/>
                    </p:nvPicPr>
                    <p:blipFill>
                      <a:blip r:embed="rId7">
                        <a:extLst>
                          <a:ext uri="{28A0092B-C50C-407E-A947-70E740481C1C}">
                            <a14:useLocalDpi xmlns:a14="http://schemas.microsoft.com/office/drawing/2010/main" val="0"/>
                          </a:ext>
                        </a:extLst>
                      </a:blip>
                      <a:srcRect t="6972"/>
                      <a:stretch>
                        <a:fillRect/>
                      </a:stretch>
                    </p:blipFill>
                    <p:spPr bwMode="auto">
                      <a:xfrm>
                        <a:off x="3078752" y="537965"/>
                        <a:ext cx="5913871" cy="4427440"/>
                      </a:xfrm>
                      <a:prstGeom prst="rect">
                        <a:avLst/>
                      </a:prstGeom>
                      <a:noFill/>
                    </p:spPr>
                  </p:pic>
                </p:oleObj>
              </mc:Fallback>
            </mc:AlternateContent>
          </a:graphicData>
        </a:graphic>
      </p:graphicFrame>
      <p:sp>
        <p:nvSpPr>
          <p:cNvPr id="8" name="Title 3"/>
          <p:cNvSpPr>
            <a:spLocks noGrp="1"/>
          </p:cNvSpPr>
          <p:nvPr>
            <p:ph type="title"/>
          </p:nvPr>
        </p:nvSpPr>
        <p:spPr>
          <a:xfrm>
            <a:off x="258056" y="230188"/>
            <a:ext cx="8633531" cy="400110"/>
          </a:xfrm>
        </p:spPr>
        <p:txBody>
          <a:bodyPr>
            <a:spAutoFit/>
          </a:bodyPr>
          <a:lstStyle/>
          <a:p>
            <a:pPr algn="l"/>
            <a:r>
              <a:rPr lang="en-US" dirty="0">
                <a:solidFill>
                  <a:srgbClr val="00B050"/>
                </a:solidFill>
              </a:rPr>
              <a:t>Traditional</a:t>
            </a:r>
            <a:r>
              <a:rPr lang="en-US" dirty="0"/>
              <a:t> </a:t>
            </a:r>
            <a:r>
              <a:rPr lang="en-US" dirty="0">
                <a:solidFill>
                  <a:srgbClr val="00B050"/>
                </a:solidFill>
              </a:rPr>
              <a:t>2N power architecture today…</a:t>
            </a:r>
          </a:p>
        </p:txBody>
      </p:sp>
      <p:sp>
        <p:nvSpPr>
          <p:cNvPr id="10" name="Text Placeholder 6"/>
          <p:cNvSpPr>
            <a:spLocks noGrp="1"/>
          </p:cNvSpPr>
          <p:nvPr>
            <p:ph type="body" idx="15"/>
          </p:nvPr>
        </p:nvSpPr>
        <p:spPr>
          <a:xfrm>
            <a:off x="344118" y="852361"/>
            <a:ext cx="3061986" cy="169277"/>
          </a:xfrm>
        </p:spPr>
        <p:txBody>
          <a:bodyPr wrap="square">
            <a:spAutoFit/>
          </a:bodyPr>
          <a:lstStyle/>
          <a:p>
            <a:r>
              <a:rPr lang="en-US" dirty="0">
                <a:solidFill>
                  <a:schemeClr val="accent6"/>
                </a:solidFill>
              </a:rPr>
              <a:t>Typical 2N design for traditional IT loads</a:t>
            </a:r>
          </a:p>
        </p:txBody>
      </p:sp>
      <p:sp>
        <p:nvSpPr>
          <p:cNvPr id="14" name="Oval 13"/>
          <p:cNvSpPr/>
          <p:nvPr/>
        </p:nvSpPr>
        <p:spPr>
          <a:xfrm>
            <a:off x="6258157" y="2611574"/>
            <a:ext cx="1046410" cy="471867"/>
          </a:xfrm>
          <a:prstGeom prst="ellipse">
            <a:avLst/>
          </a:prstGeom>
          <a:noFill/>
          <a:ln w="19050">
            <a:solidFill>
              <a:srgbClr val="36C7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3351560" y="3231254"/>
            <a:ext cx="428300" cy="411048"/>
          </a:xfrm>
          <a:prstGeom prst="ellipse">
            <a:avLst/>
          </a:prstGeom>
          <a:noFill/>
          <a:ln w="19050">
            <a:solidFill>
              <a:srgbClr val="36C7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5089961" y="2019396"/>
            <a:ext cx="1168196" cy="411048"/>
          </a:xfrm>
          <a:prstGeom prst="ellipse">
            <a:avLst/>
          </a:prstGeom>
          <a:noFill/>
          <a:ln w="19050">
            <a:solidFill>
              <a:srgbClr val="36C7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Content Placeholder 20"/>
          <p:cNvSpPr>
            <a:spLocks noGrp="1"/>
          </p:cNvSpPr>
          <p:nvPr>
            <p:ph sz="quarter" idx="17"/>
          </p:nvPr>
        </p:nvSpPr>
        <p:spPr>
          <a:xfrm>
            <a:off x="0" y="1246355"/>
            <a:ext cx="3437461" cy="2505301"/>
          </a:xfrm>
        </p:spPr>
        <p:txBody>
          <a:bodyPr/>
          <a:lstStyle/>
          <a:p>
            <a:pPr lvl="1">
              <a:defRPr/>
            </a:pPr>
            <a:r>
              <a:rPr lang="en-US" sz="1400" dirty="0"/>
              <a:t>2N power paths from utility to load, Tier 3</a:t>
            </a:r>
          </a:p>
          <a:p>
            <a:pPr lvl="1">
              <a:defRPr/>
            </a:pPr>
            <a:r>
              <a:rPr lang="en-US" sz="1400" dirty="0"/>
              <a:t>Adds complexities (“Belts &amp; suspenders”):</a:t>
            </a:r>
          </a:p>
          <a:p>
            <a:pPr lvl="2">
              <a:defRPr/>
            </a:pPr>
            <a:r>
              <a:rPr lang="en-US" sz="1400" dirty="0"/>
              <a:t>Load bank</a:t>
            </a:r>
          </a:p>
          <a:p>
            <a:pPr lvl="2">
              <a:defRPr/>
            </a:pPr>
            <a:r>
              <a:rPr lang="en-US" sz="1400" dirty="0"/>
              <a:t>Ties</a:t>
            </a:r>
          </a:p>
          <a:p>
            <a:pPr lvl="2">
              <a:defRPr/>
            </a:pPr>
            <a:r>
              <a:rPr lang="en-US" sz="1400" dirty="0"/>
              <a:t>Additional UPS output breakers</a:t>
            </a:r>
          </a:p>
          <a:p>
            <a:pPr lvl="1">
              <a:defRPr/>
            </a:pPr>
            <a:r>
              <a:rPr lang="en-US" sz="1400" dirty="0"/>
              <a:t>Concurrently maintainable</a:t>
            </a:r>
          </a:p>
          <a:p>
            <a:endParaRPr lang="en-US" sz="1400"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349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srcRect b="3667"/>
          <a:stretch>
            <a:fillRect/>
          </a:stretch>
        </p:blipFill>
        <p:spPr bwMode="auto">
          <a:xfrm>
            <a:off x="4860244" y="564530"/>
            <a:ext cx="3524442" cy="4425886"/>
          </a:xfrm>
          <a:prstGeom prst="rect">
            <a:avLst/>
          </a:prstGeom>
          <a:noFill/>
          <a:ln w="9525">
            <a:noFill/>
            <a:miter lim="800000"/>
            <a:headEnd/>
            <a:tailEnd/>
          </a:ln>
        </p:spPr>
      </p:pic>
      <p:sp>
        <p:nvSpPr>
          <p:cNvPr id="8" name="Title 3"/>
          <p:cNvSpPr>
            <a:spLocks noGrp="1"/>
          </p:cNvSpPr>
          <p:nvPr>
            <p:ph type="title"/>
          </p:nvPr>
        </p:nvSpPr>
        <p:spPr>
          <a:xfrm>
            <a:off x="258056" y="230188"/>
            <a:ext cx="8633531" cy="400110"/>
          </a:xfrm>
        </p:spPr>
        <p:txBody>
          <a:bodyPr>
            <a:spAutoFit/>
          </a:bodyPr>
          <a:lstStyle/>
          <a:p>
            <a:pPr algn="l"/>
            <a:r>
              <a:rPr lang="en-US" dirty="0">
                <a:solidFill>
                  <a:srgbClr val="00B050"/>
                </a:solidFill>
              </a:rPr>
              <a:t>Open Compute Specific 1N architecture</a:t>
            </a:r>
          </a:p>
        </p:txBody>
      </p:sp>
      <p:sp>
        <p:nvSpPr>
          <p:cNvPr id="10" name="Text Placeholder 6"/>
          <p:cNvSpPr>
            <a:spLocks noGrp="1"/>
          </p:cNvSpPr>
          <p:nvPr>
            <p:ph type="body" idx="15"/>
          </p:nvPr>
        </p:nvSpPr>
        <p:spPr>
          <a:xfrm>
            <a:off x="302559" y="564530"/>
            <a:ext cx="4249343" cy="169277"/>
          </a:xfrm>
        </p:spPr>
        <p:txBody>
          <a:bodyPr wrap="square">
            <a:spAutoFit/>
          </a:bodyPr>
          <a:lstStyle/>
          <a:p>
            <a:r>
              <a:rPr lang="en-US" dirty="0"/>
              <a:t>An example of a cost-reduced architecture to support OCP loads</a:t>
            </a:r>
            <a:endParaRPr lang="en-US" dirty="0">
              <a:solidFill>
                <a:schemeClr val="accent6"/>
              </a:solidFill>
            </a:endParaRPr>
          </a:p>
        </p:txBody>
      </p:sp>
      <p:sp>
        <p:nvSpPr>
          <p:cNvPr id="11" name="Content Placeholder 4"/>
          <p:cNvSpPr>
            <a:spLocks noGrp="1"/>
          </p:cNvSpPr>
          <p:nvPr>
            <p:ph sz="quarter" idx="17"/>
          </p:nvPr>
        </p:nvSpPr>
        <p:spPr>
          <a:xfrm>
            <a:off x="302559" y="1336116"/>
            <a:ext cx="4428929" cy="1815882"/>
          </a:xfrm>
        </p:spPr>
        <p:txBody>
          <a:bodyPr wrap="square">
            <a:spAutoFit/>
          </a:bodyPr>
          <a:lstStyle/>
          <a:p>
            <a:pPr lvl="1">
              <a:buFont typeface="Wingdings" pitchFamily="2" charset="2"/>
              <a:buChar char="Ø"/>
            </a:pPr>
            <a:r>
              <a:rPr lang="en-US" sz="1400" dirty="0"/>
              <a:t>Aligns with the </a:t>
            </a:r>
            <a:r>
              <a:rPr lang="en-US" sz="1400" dirty="0">
                <a:solidFill>
                  <a:srgbClr val="B10043"/>
                </a:solidFill>
              </a:rPr>
              <a:t>simplicity</a:t>
            </a:r>
            <a:r>
              <a:rPr lang="en-US" sz="1400" dirty="0"/>
              <a:t> and </a:t>
            </a:r>
            <a:r>
              <a:rPr lang="en-US" sz="1400" dirty="0">
                <a:solidFill>
                  <a:srgbClr val="B10043"/>
                </a:solidFill>
              </a:rPr>
              <a:t>cost-reduction mindset </a:t>
            </a:r>
            <a:r>
              <a:rPr lang="en-US" sz="1400" dirty="0"/>
              <a:t>of OCP</a:t>
            </a:r>
          </a:p>
          <a:p>
            <a:pPr lvl="1">
              <a:buFont typeface="Wingdings" pitchFamily="2" charset="2"/>
              <a:buChar char="Ø"/>
            </a:pPr>
            <a:r>
              <a:rPr lang="en-US" sz="1400" dirty="0"/>
              <a:t>Open Compute servers with one PSU path</a:t>
            </a:r>
          </a:p>
          <a:p>
            <a:pPr lvl="1">
              <a:buFont typeface="Wingdings" pitchFamily="2" charset="2"/>
              <a:buChar char="Ø"/>
            </a:pPr>
            <a:r>
              <a:rPr lang="en-US" sz="1400" dirty="0"/>
              <a:t>Single path to the IT load</a:t>
            </a:r>
          </a:p>
          <a:p>
            <a:pPr lvl="2"/>
            <a:r>
              <a:rPr lang="en-US" sz="1400" dirty="0"/>
              <a:t>with rack-based battery backup</a:t>
            </a:r>
          </a:p>
          <a:p>
            <a:pPr lvl="2"/>
            <a:r>
              <a:rPr lang="en-US" sz="1400" dirty="0"/>
              <a:t>no centralized UPS</a:t>
            </a:r>
          </a:p>
          <a:p>
            <a:pPr lvl="1">
              <a:buFont typeface="Wingdings" pitchFamily="2" charset="2"/>
              <a:buChar char="Ø"/>
            </a:pPr>
            <a:r>
              <a:rPr lang="en-US" sz="1400" dirty="0"/>
              <a:t>Minimal breaker count</a:t>
            </a:r>
          </a:p>
        </p:txBody>
      </p:sp>
    </p:spTree>
    <p:extLst>
      <p:ext uri="{BB962C8B-B14F-4D97-AF65-F5344CB8AC3E}">
        <p14:creationId xmlns:p14="http://schemas.microsoft.com/office/powerpoint/2010/main" val="48962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22" imgW="360" imgH="360" progId="">
                  <p:embed/>
                </p:oleObj>
              </mc:Choice>
              <mc:Fallback>
                <p:oleObj name="think-cell Slide" r:id="rId22" imgW="360" imgH="360" progId="">
                  <p:embed/>
                  <p:pic>
                    <p:nvPicPr>
                      <p:cNvPr id="14" name="Object 13"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2"/>
            </p:custDataLst>
          </p:nvPr>
        </p:nvSpPr>
        <p:spPr bwMode="auto">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cs typeface="Arial"/>
              <a:sym typeface="+mn-lt"/>
            </a:endParaRPr>
          </a:p>
        </p:txBody>
      </p:sp>
      <p:sp>
        <p:nvSpPr>
          <p:cNvPr id="2" name="Title 1"/>
          <p:cNvSpPr>
            <a:spLocks noGrp="1"/>
          </p:cNvSpPr>
          <p:nvPr>
            <p:ph type="title"/>
          </p:nvPr>
        </p:nvSpPr>
        <p:spPr>
          <a:xfrm>
            <a:off x="258056" y="230188"/>
            <a:ext cx="8633531" cy="400110"/>
          </a:xfrm>
        </p:spPr>
        <p:txBody>
          <a:bodyPr/>
          <a:lstStyle/>
          <a:p>
            <a:pPr algn="l"/>
            <a:r>
              <a:rPr lang="en-US" dirty="0">
                <a:solidFill>
                  <a:srgbClr val="00B050"/>
                </a:solidFill>
              </a:rPr>
              <a:t>Traditional Data Center vs. Open Compute Specific 1N Data Center Capex</a:t>
            </a:r>
          </a:p>
        </p:txBody>
      </p:sp>
      <p:cxnSp>
        <p:nvCxnSpPr>
          <p:cNvPr id="27" name="Straight Connector 26"/>
          <p:cNvCxnSpPr/>
          <p:nvPr>
            <p:custDataLst>
              <p:tags r:id="rId3"/>
            </p:custDataLst>
          </p:nvPr>
        </p:nvCxnSpPr>
        <p:spPr bwMode="auto">
          <a:xfrm>
            <a:off x="6524625" y="230505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custDataLst>
              <p:tags r:id="rId4"/>
            </p:custDataLst>
          </p:nvPr>
        </p:nvCxnSpPr>
        <p:spPr bwMode="auto">
          <a:xfrm>
            <a:off x="5457825" y="190500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custDataLst>
              <p:tags r:id="rId5"/>
            </p:custDataLst>
          </p:nvPr>
        </p:nvCxnSpPr>
        <p:spPr bwMode="auto">
          <a:xfrm>
            <a:off x="4391025" y="207645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custDataLst>
              <p:tags r:id="rId6"/>
            </p:custDataLst>
          </p:nvPr>
        </p:nvCxnSpPr>
        <p:spPr bwMode="auto">
          <a:xfrm>
            <a:off x="3324225" y="182880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custDataLst>
              <p:tags r:id="rId7"/>
            </p:custDataLst>
          </p:nvPr>
        </p:nvCxnSpPr>
        <p:spPr bwMode="auto">
          <a:xfrm>
            <a:off x="2257425" y="186690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8"/>
            </p:custDataLst>
          </p:nvPr>
        </p:nvCxnSpPr>
        <p:spPr bwMode="auto">
          <a:xfrm>
            <a:off x="1190625" y="847725"/>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5" name="Object 4"/>
          <p:cNvGraphicFramePr>
            <a:graphicFrameLocks noChangeAspect="1"/>
          </p:cNvGraphicFramePr>
          <p:nvPr>
            <p:custDataLst>
              <p:tags r:id="rId9"/>
            </p:custDataLst>
          </p:nvPr>
        </p:nvGraphicFramePr>
        <p:xfrm>
          <a:off x="152401" y="457200"/>
          <a:ext cx="7848531" cy="3800395"/>
        </p:xfrm>
        <a:graphic>
          <a:graphicData uri="http://schemas.openxmlformats.org/presentationml/2006/ole">
            <mc:AlternateContent xmlns:mc="http://schemas.openxmlformats.org/markup-compatibility/2006">
              <mc:Choice xmlns:v="urn:schemas-microsoft-com:vml" Requires="v">
                <p:oleObj name="Chart" r:id="rId24" imgW="7848735" imgH="3800543" progId="MSGraph.Chart.8">
                  <p:embed followColorScheme="full"/>
                </p:oleObj>
              </mc:Choice>
              <mc:Fallback>
                <p:oleObj name="Chart" r:id="rId24" imgW="7848735" imgH="3800543" progId="MSGraph.Chart.8">
                  <p:embed followColorScheme="full"/>
                  <p:pic>
                    <p:nvPicPr>
                      <p:cNvPr id="5" name="Object 4"/>
                      <p:cNvPicPr>
                        <a:picLocks noChangeAspect="1" noChangeArrowheads="1"/>
                      </p:cNvPicPr>
                      <p:nvPr/>
                    </p:nvPicPr>
                    <p:blipFill>
                      <a:blip r:embed="rId25"/>
                      <a:srcRect/>
                      <a:stretch>
                        <a:fillRect/>
                      </a:stretch>
                    </p:blipFill>
                    <p:spPr bwMode="auto">
                      <a:xfrm>
                        <a:off x="152401" y="457200"/>
                        <a:ext cx="7848531" cy="3800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8" name="Straight Connector 37"/>
          <p:cNvCxnSpPr/>
          <p:nvPr>
            <p:custDataLst>
              <p:tags r:id="rId10"/>
            </p:custDataLst>
          </p:nvPr>
        </p:nvCxnSpPr>
        <p:spPr bwMode="gray">
          <a:xfrm>
            <a:off x="3028950" y="1803400"/>
            <a:ext cx="0" cy="44450"/>
          </a:xfrm>
          <a:prstGeom prst="line">
            <a:avLst/>
          </a:prstGeom>
          <a:ln w="6350" cap="rnd">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6" name="Text Placeholder 2"/>
          <p:cNvSpPr>
            <a:spLocks noGrp="1"/>
          </p:cNvSpPr>
          <p:nvPr>
            <p:custDataLst>
              <p:tags r:id="rId11"/>
            </p:custDataLst>
          </p:nvPr>
        </p:nvSpPr>
        <p:spPr bwMode="auto">
          <a:xfrm>
            <a:off x="6840537" y="4198937"/>
            <a:ext cx="911225" cy="638175"/>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CD7AC938-06D5-450A-B56F-EE816ADFDE17}" type="datetime'Op''en ''''C''''''o''''mpute'''' ''''Sp''ecif''''''ic'' 1N'">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Open Compute Specific 1N</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23" name="Text Placeholder 2"/>
          <p:cNvSpPr>
            <a:spLocks noGrp="1"/>
          </p:cNvSpPr>
          <p:nvPr>
            <p:custDataLst>
              <p:tags r:id="rId12"/>
            </p:custDataLst>
          </p:nvPr>
        </p:nvSpPr>
        <p:spPr bwMode="auto">
          <a:xfrm>
            <a:off x="5897562" y="4198937"/>
            <a:ext cx="663575"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021E1480-4E15-4D34-85AA-F8B74EABFFE0}" type="datetime'''''''Po''w''''e''r'' ''''''su''pp''''''''''''li''e''''''s'''">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Power supplies</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21" name="Text Placeholder 2"/>
          <p:cNvSpPr>
            <a:spLocks noGrp="1"/>
          </p:cNvSpPr>
          <p:nvPr>
            <p:custDataLst>
              <p:tags r:id="rId13"/>
            </p:custDataLst>
          </p:nvPr>
        </p:nvSpPr>
        <p:spPr bwMode="auto">
          <a:xfrm>
            <a:off x="4806950" y="4198937"/>
            <a:ext cx="712787" cy="212725"/>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50216B4C-BE8F-4699-9710-F798000572BE}" type="datetime'''''''''''''''Bat''''''''te''''''''''''''''r''''ie''s'''''">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Batteries</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18" name="Text Placeholder 2"/>
          <p:cNvSpPr>
            <a:spLocks noGrp="1"/>
          </p:cNvSpPr>
          <p:nvPr>
            <p:custDataLst>
              <p:tags r:id="rId14"/>
            </p:custDataLst>
          </p:nvPr>
        </p:nvSpPr>
        <p:spPr bwMode="auto">
          <a:xfrm>
            <a:off x="3906837" y="4198937"/>
            <a:ext cx="379412" cy="212725"/>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2389C309-F401-4774-9601-5D6D0A27AB5E}" type="datetime'U''''''''''''P''''''''''''''''''''''''''''''''''S'">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UPS</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11" name="Text Placeholder 2"/>
          <p:cNvSpPr>
            <a:spLocks noGrp="1"/>
          </p:cNvSpPr>
          <p:nvPr>
            <p:custDataLst>
              <p:tags r:id="rId15"/>
            </p:custDataLst>
          </p:nvPr>
        </p:nvSpPr>
        <p:spPr bwMode="auto">
          <a:xfrm>
            <a:off x="2741612" y="4198936"/>
            <a:ext cx="574675"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998860AE-20C5-4A81-B394-6150AA3DE71E}" type="datetime'''R''''a''''''''''''''c''k'' &#10;sy''''''''stem'''''''''''''''''">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Rack 
system</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10" name="Text Placeholder 2"/>
          <p:cNvSpPr>
            <a:spLocks noGrp="1"/>
          </p:cNvSpPr>
          <p:nvPr>
            <p:custDataLst>
              <p:tags r:id="rId16"/>
            </p:custDataLst>
          </p:nvPr>
        </p:nvSpPr>
        <p:spPr bwMode="auto">
          <a:xfrm>
            <a:off x="1458912" y="4198937"/>
            <a:ext cx="1008062" cy="212725"/>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8A89EAE9-E17D-499C-9B99-1A42C4C1DC70}" type="datetime'''''R''''''''''e''''''''''''''d''''u''''n''''''''da''ncy'''">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Redundancy</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8" name="Text Placeholder 2"/>
          <p:cNvSpPr>
            <a:spLocks noGrp="1"/>
          </p:cNvSpPr>
          <p:nvPr>
            <p:custDataLst>
              <p:tags r:id="rId17"/>
            </p:custDataLst>
          </p:nvPr>
        </p:nvSpPr>
        <p:spPr bwMode="auto">
          <a:xfrm>
            <a:off x="479425" y="4198937"/>
            <a:ext cx="833437"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6A9B1B82-7F96-40F4-AB69-3C92E366125B}" type="datetime'T''''''r''''a''di''''ti''''''o''n''''a''l'''''' 2''''N'">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Traditional 2N</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25" name="TextBox 24"/>
          <p:cNvSpPr txBox="1"/>
          <p:nvPr/>
        </p:nvSpPr>
        <p:spPr>
          <a:xfrm>
            <a:off x="7621915" y="994414"/>
            <a:ext cx="1392235"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10043"/>
                </a:solidFill>
                <a:effectLst/>
                <a:uLnTx/>
                <a:uFillTx/>
              </a:rPr>
              <a:t>12% savings from power supplies</a:t>
            </a:r>
          </a:p>
        </p:txBody>
      </p:sp>
      <p:cxnSp>
        <p:nvCxnSpPr>
          <p:cNvPr id="35" name="Curved Connector 34"/>
          <p:cNvCxnSpPr/>
          <p:nvPr/>
        </p:nvCxnSpPr>
        <p:spPr>
          <a:xfrm rot="10800000" flipV="1">
            <a:off x="6561138" y="1492722"/>
            <a:ext cx="939613" cy="412278"/>
          </a:xfrm>
          <a:prstGeom prst="curvedConnector3">
            <a:avLst>
              <a:gd name="adj1" fmla="val 50000"/>
            </a:avLst>
          </a:prstGeom>
          <a:ln w="12700" cap="rnd">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313771" y="847725"/>
            <a:ext cx="0" cy="3222251"/>
          </a:xfrm>
          <a:prstGeom prst="straightConnector1">
            <a:avLst/>
          </a:prstGeom>
          <a:ln w="12700" cap="rnd">
            <a:solidFill>
              <a:srgbClr val="4F5156"/>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6410" y="1264010"/>
            <a:ext cx="430887" cy="1477328"/>
          </a:xfrm>
          <a:prstGeom prst="rect">
            <a:avLst/>
          </a:prstGeom>
          <a:noFill/>
        </p:spPr>
        <p:txBody>
          <a:bodyPr vert="vert270"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559"/>
                </a:solidFill>
                <a:effectLst/>
                <a:uLnTx/>
                <a:uFillTx/>
              </a:rPr>
              <a:t>$ / watt</a:t>
            </a:r>
          </a:p>
        </p:txBody>
      </p:sp>
      <p:cxnSp>
        <p:nvCxnSpPr>
          <p:cNvPr id="30" name="Curved Connector 29"/>
          <p:cNvCxnSpPr/>
          <p:nvPr/>
        </p:nvCxnSpPr>
        <p:spPr>
          <a:xfrm rot="16200000" flipV="1">
            <a:off x="1831432" y="2041321"/>
            <a:ext cx="375720" cy="316437"/>
          </a:xfrm>
          <a:prstGeom prst="curvedConnector3">
            <a:avLst>
              <a:gd name="adj1" fmla="val 50000"/>
            </a:avLst>
          </a:prstGeom>
          <a:ln w="12700" cap="rnd">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284080" y="2436396"/>
            <a:ext cx="199700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10043"/>
                </a:solidFill>
                <a:effectLst/>
                <a:uLnTx/>
                <a:uFillTx/>
              </a:rPr>
              <a:t>31% savings is from redundancy differences…</a:t>
            </a:r>
          </a:p>
        </p:txBody>
      </p:sp>
      <p:sp>
        <p:nvSpPr>
          <p:cNvPr id="33" name="TextBox 32"/>
          <p:cNvSpPr txBox="1"/>
          <p:nvPr/>
        </p:nvSpPr>
        <p:spPr>
          <a:xfrm>
            <a:off x="2518633" y="758202"/>
            <a:ext cx="193503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10043"/>
                </a:solidFill>
                <a:effectLst/>
                <a:uLnTx/>
                <a:uFillTx/>
              </a:rPr>
              <a:t>1% cost adder for rack system</a:t>
            </a:r>
          </a:p>
        </p:txBody>
      </p:sp>
      <p:cxnSp>
        <p:nvCxnSpPr>
          <p:cNvPr id="34" name="Curved Connector 33"/>
          <p:cNvCxnSpPr/>
          <p:nvPr/>
        </p:nvCxnSpPr>
        <p:spPr>
          <a:xfrm rot="5400000">
            <a:off x="2951222" y="1234496"/>
            <a:ext cx="440069" cy="361262"/>
          </a:xfrm>
          <a:prstGeom prst="curvedConnector3">
            <a:avLst>
              <a:gd name="adj1" fmla="val 50000"/>
            </a:avLst>
          </a:prstGeom>
          <a:ln w="12700" cap="rnd">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307193" y="2585944"/>
            <a:ext cx="171663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10043"/>
                </a:solidFill>
                <a:effectLst/>
                <a:uLnTx/>
                <a:uFillTx/>
              </a:rPr>
              <a:t>8% savings from eliminating upstream UPS…</a:t>
            </a:r>
          </a:p>
        </p:txBody>
      </p:sp>
      <p:cxnSp>
        <p:nvCxnSpPr>
          <p:cNvPr id="39" name="Curved Connector 38"/>
          <p:cNvCxnSpPr/>
          <p:nvPr/>
        </p:nvCxnSpPr>
        <p:spPr>
          <a:xfrm rot="16200000" flipV="1">
            <a:off x="3941724" y="2182965"/>
            <a:ext cx="375720" cy="316437"/>
          </a:xfrm>
          <a:prstGeom prst="curvedConnector3">
            <a:avLst>
              <a:gd name="adj1" fmla="val 50000"/>
            </a:avLst>
          </a:prstGeom>
          <a:ln w="12700" cap="rnd">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custDataLst>
              <p:tags r:id="rId18"/>
            </p:custDataLst>
          </p:nvPr>
        </p:nvCxnSpPr>
        <p:spPr bwMode="auto">
          <a:xfrm>
            <a:off x="6524625" y="230505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custDataLst>
              <p:tags r:id="rId19"/>
            </p:custDataLst>
          </p:nvPr>
        </p:nvCxnSpPr>
        <p:spPr bwMode="auto">
          <a:xfrm>
            <a:off x="5457825" y="190500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1" name="Text Placeholder 2"/>
          <p:cNvSpPr>
            <a:spLocks noGrp="1"/>
          </p:cNvSpPr>
          <p:nvPr>
            <p:custDataLst>
              <p:tags r:id="rId20"/>
            </p:custDataLst>
          </p:nvPr>
        </p:nvSpPr>
        <p:spPr bwMode="auto">
          <a:xfrm>
            <a:off x="5897562" y="4198937"/>
            <a:ext cx="663575"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021E1480-4E15-4D34-85AA-F8B74EABFFE0}" type="datetime'''''''Po''w''''e''r'' ''''''su''pp''''''''''''li''e''''''s'''">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Power supplies</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54" name="TextBox 53"/>
          <p:cNvSpPr txBox="1"/>
          <p:nvPr/>
        </p:nvSpPr>
        <p:spPr>
          <a:xfrm>
            <a:off x="4726305" y="767900"/>
            <a:ext cx="1392235"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10043"/>
                </a:solidFill>
                <a:effectLst/>
                <a:uLnTx/>
                <a:uFillTx/>
              </a:rPr>
              <a:t>5% cost adder for Li-ion batteries</a:t>
            </a:r>
          </a:p>
        </p:txBody>
      </p:sp>
      <p:cxnSp>
        <p:nvCxnSpPr>
          <p:cNvPr id="55" name="Curved Connector 30"/>
          <p:cNvCxnSpPr/>
          <p:nvPr/>
        </p:nvCxnSpPr>
        <p:spPr>
          <a:xfrm rot="5400000">
            <a:off x="5053054" y="1534736"/>
            <a:ext cx="340138" cy="247995"/>
          </a:xfrm>
          <a:prstGeom prst="curvedConnector3">
            <a:avLst>
              <a:gd name="adj1" fmla="val 50000"/>
            </a:avLst>
          </a:prstGeom>
          <a:ln w="12700" cap="rnd">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684672" y="4661076"/>
            <a:ext cx="4763307" cy="4154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rPr>
              <a:t>WP228:	Analysis of Data Center Architectures Supporting Open Compute Project (OCP) Designs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700" b="0" i="0" u="none" strike="noStrike" kern="0" cap="none" spc="0" normalizeH="0" baseline="0" noProof="0" dirty="0">
                <a:ln>
                  <a:noFill/>
                </a:ln>
                <a:solidFill>
                  <a:sysClr val="windowText" lastClr="000000"/>
                </a:solidFill>
                <a:effectLst/>
                <a:uLnTx/>
                <a:uFillTx/>
              </a:rPr>
              <a:t>WP232: 	Open </a:t>
            </a:r>
            <a:r>
              <a:rPr kumimoji="0" lang="fr-FR" sz="700" b="0" i="0" u="none" strike="noStrike" kern="0" cap="none" spc="0" normalizeH="0" baseline="0" noProof="0" dirty="0" err="1">
                <a:ln>
                  <a:noFill/>
                </a:ln>
                <a:solidFill>
                  <a:sysClr val="windowText" lastClr="000000"/>
                </a:solidFill>
                <a:effectLst/>
                <a:uLnTx/>
                <a:uFillTx/>
              </a:rPr>
              <a:t>Compute</a:t>
            </a:r>
            <a:r>
              <a:rPr kumimoji="0" lang="fr-FR" sz="700" b="0" i="0" u="none" strike="noStrike" kern="0" cap="none" spc="0" normalizeH="0" baseline="0" noProof="0" dirty="0">
                <a:ln>
                  <a:noFill/>
                </a:ln>
                <a:solidFill>
                  <a:sysClr val="windowText" lastClr="000000"/>
                </a:solidFill>
                <a:effectLst/>
                <a:uLnTx/>
                <a:uFillTx/>
              </a:rPr>
              <a:t> Project </a:t>
            </a:r>
            <a:r>
              <a:rPr kumimoji="0" lang="fr-FR" sz="700" b="0" i="0" u="none" strike="noStrike" kern="0" cap="none" spc="0" normalizeH="0" baseline="0" noProof="0" dirty="0" err="1">
                <a:ln>
                  <a:noFill/>
                </a:ln>
                <a:solidFill>
                  <a:sysClr val="windowText" lastClr="000000"/>
                </a:solidFill>
                <a:effectLst/>
                <a:uLnTx/>
                <a:uFillTx/>
              </a:rPr>
              <a:t>PSUs</a:t>
            </a:r>
            <a:r>
              <a:rPr kumimoji="0" lang="fr-FR" sz="700" b="0" i="0" u="none" strike="noStrike" kern="0" cap="none" spc="0" normalizeH="0" baseline="0" noProof="0" dirty="0">
                <a:ln>
                  <a:noFill/>
                </a:ln>
                <a:solidFill>
                  <a:sysClr val="windowText" lastClr="000000"/>
                </a:solidFill>
                <a:effectLst/>
                <a:uLnTx/>
                <a:uFillTx/>
              </a:rPr>
              <a:t> vs. </a:t>
            </a:r>
            <a:r>
              <a:rPr kumimoji="0" lang="fr-FR" sz="700" b="0" i="0" u="none" strike="noStrike" kern="0" cap="none" spc="0" normalizeH="0" baseline="0" noProof="0" dirty="0" err="1">
                <a:ln>
                  <a:noFill/>
                </a:ln>
                <a:solidFill>
                  <a:sysClr val="windowText" lastClr="000000"/>
                </a:solidFill>
                <a:effectLst/>
                <a:uLnTx/>
                <a:uFillTx/>
              </a:rPr>
              <a:t>Traditional</a:t>
            </a:r>
            <a:r>
              <a:rPr kumimoji="0" lang="fr-FR" sz="700" b="0" i="0" u="none" strike="noStrike" kern="0" cap="none" spc="0" normalizeH="0" baseline="0" noProof="0" dirty="0">
                <a:ln>
                  <a:noFill/>
                </a:ln>
                <a:solidFill>
                  <a:sysClr val="windowText" lastClr="000000"/>
                </a:solidFill>
                <a:effectLst/>
                <a:uLnTx/>
                <a:uFillTx/>
              </a:rPr>
              <a:t> </a:t>
            </a:r>
            <a:r>
              <a:rPr kumimoji="0" lang="fr-FR" sz="700" b="0" i="0" u="none" strike="noStrike" kern="0" cap="none" spc="0" normalizeH="0" baseline="0" noProof="0" dirty="0" err="1">
                <a:ln>
                  <a:noFill/>
                </a:ln>
                <a:solidFill>
                  <a:sysClr val="windowText" lastClr="000000"/>
                </a:solidFill>
                <a:effectLst/>
                <a:uLnTx/>
                <a:uFillTx/>
              </a:rPr>
              <a:t>PSUs</a:t>
            </a:r>
            <a:r>
              <a:rPr kumimoji="0" lang="fr-FR" sz="700" b="0" i="0" u="none" strike="noStrike" kern="0" cap="none" spc="0" normalizeH="0" baseline="0" noProof="0" dirty="0">
                <a:ln>
                  <a:noFill/>
                </a:ln>
                <a:solidFill>
                  <a:sysClr val="windowText" lastClr="000000"/>
                </a:solidFill>
                <a:effectLst/>
                <a:uLnTx/>
                <a:uFillTx/>
              </a:rPr>
              <a:t>: a Quantitative </a:t>
            </a:r>
            <a:r>
              <a:rPr kumimoji="0" lang="fr-FR" sz="700" b="0" i="0" u="none" strike="noStrike" kern="0" cap="none" spc="0" normalizeH="0" baseline="0" noProof="0" dirty="0" err="1">
                <a:ln>
                  <a:noFill/>
                </a:ln>
                <a:solidFill>
                  <a:sysClr val="windowText" lastClr="000000"/>
                </a:solidFill>
                <a:effectLst/>
                <a:uLnTx/>
                <a:uFillTx/>
              </a:rPr>
              <a:t>Analysis</a:t>
            </a:r>
            <a:endParaRPr kumimoji="0" lang="en-US" sz="7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ysClr val="windowText" lastClr="000000"/>
                </a:solidFill>
                <a:effectLst/>
                <a:uLnTx/>
                <a:uFillTx/>
              </a:rPr>
              <a:t>TradeOff</a:t>
            </a:r>
            <a:r>
              <a:rPr kumimoji="0" lang="en-US" sz="700" b="0" i="0" u="none" strike="noStrike" kern="0" cap="none" spc="0" normalizeH="0" baseline="0" noProof="0" dirty="0">
                <a:ln>
                  <a:noFill/>
                </a:ln>
                <a:solidFill>
                  <a:sysClr val="windowText" lastClr="000000"/>
                </a:solidFill>
                <a:effectLst/>
                <a:uLnTx/>
                <a:uFillTx/>
              </a:rPr>
              <a:t> Tool 18:   Traditional vs. OCP Power Architecture Capex Comparison</a:t>
            </a:r>
          </a:p>
        </p:txBody>
      </p:sp>
    </p:spTree>
    <p:extLst>
      <p:ext uri="{BB962C8B-B14F-4D97-AF65-F5344CB8AC3E}">
        <p14:creationId xmlns:p14="http://schemas.microsoft.com/office/powerpoint/2010/main" val="397639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4" name="Object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8" name="Object 2"/>
          <p:cNvGraphicFramePr>
            <a:graphicFrameLocks noChangeAspect="1"/>
          </p:cNvGraphicFramePr>
          <p:nvPr/>
        </p:nvGraphicFramePr>
        <p:xfrm>
          <a:off x="450289" y="908683"/>
          <a:ext cx="4991100" cy="3656012"/>
        </p:xfrm>
        <a:graphic>
          <a:graphicData uri="http://schemas.openxmlformats.org/presentationml/2006/ole">
            <mc:AlternateContent xmlns:mc="http://schemas.openxmlformats.org/markup-compatibility/2006">
              <mc:Choice xmlns:v="urn:schemas-microsoft-com:vml" Requires="v">
                <p:oleObj r:id="rId6" imgW="4989085" imgH="3834589" progId="">
                  <p:embed/>
                </p:oleObj>
              </mc:Choice>
              <mc:Fallback>
                <p:oleObj r:id="rId6" imgW="4989085" imgH="3834589" progId="">
                  <p:embed/>
                  <p:pic>
                    <p:nvPicPr>
                      <p:cNvPr id="9218" name="Object 2"/>
                      <p:cNvPicPr>
                        <a:picLocks noChangeAspect="1" noChangeArrowheads="1"/>
                      </p:cNvPicPr>
                      <p:nvPr/>
                    </p:nvPicPr>
                    <p:blipFill>
                      <a:blip r:embed="rId7">
                        <a:extLst>
                          <a:ext uri="{28A0092B-C50C-407E-A947-70E740481C1C}">
                            <a14:useLocalDpi xmlns:a14="http://schemas.microsoft.com/office/drawing/2010/main" val="0"/>
                          </a:ext>
                        </a:extLst>
                      </a:blip>
                      <a:srcRect t="4770"/>
                      <a:stretch>
                        <a:fillRect/>
                      </a:stretch>
                    </p:blipFill>
                    <p:spPr bwMode="auto">
                      <a:xfrm>
                        <a:off x="450289" y="908683"/>
                        <a:ext cx="4991100" cy="3656012"/>
                      </a:xfrm>
                      <a:prstGeom prst="rect">
                        <a:avLst/>
                      </a:prstGeom>
                      <a:solidFill>
                        <a:srgbClr val="FFFFFF"/>
                      </a:solidFill>
                    </p:spPr>
                  </p:pic>
                </p:oleObj>
              </mc:Fallback>
            </mc:AlternateContent>
          </a:graphicData>
        </a:graphic>
      </p:graphicFrame>
      <p:sp>
        <p:nvSpPr>
          <p:cNvPr id="2" name="Title 1"/>
          <p:cNvSpPr>
            <a:spLocks noGrp="1"/>
          </p:cNvSpPr>
          <p:nvPr>
            <p:ph type="title"/>
          </p:nvPr>
        </p:nvSpPr>
        <p:spPr>
          <a:xfrm>
            <a:off x="258056" y="230188"/>
            <a:ext cx="8633531" cy="707886"/>
          </a:xfrm>
        </p:spPr>
        <p:txBody>
          <a:bodyPr/>
          <a:lstStyle/>
          <a:p>
            <a:pPr algn="l"/>
            <a:r>
              <a:rPr lang="en-US" dirty="0">
                <a:solidFill>
                  <a:srgbClr val="00B050"/>
                </a:solidFill>
              </a:rPr>
              <a:t>Schneider Recommendations (Enterprise Customers): </a:t>
            </a:r>
            <a:br>
              <a:rPr lang="en-US" dirty="0">
                <a:solidFill>
                  <a:srgbClr val="00B050"/>
                </a:solidFill>
              </a:rPr>
            </a:br>
            <a:r>
              <a:rPr lang="en-US" dirty="0">
                <a:solidFill>
                  <a:srgbClr val="00B050"/>
                </a:solidFill>
              </a:rPr>
              <a:t>Open Compute Specific 2N architecture</a:t>
            </a:r>
          </a:p>
        </p:txBody>
      </p:sp>
      <p:sp>
        <p:nvSpPr>
          <p:cNvPr id="4" name="Text Placeholder 3"/>
          <p:cNvSpPr>
            <a:spLocks noGrp="1"/>
          </p:cNvSpPr>
          <p:nvPr>
            <p:ph type="body" idx="15"/>
          </p:nvPr>
        </p:nvSpPr>
        <p:spPr>
          <a:xfrm>
            <a:off x="258055" y="938207"/>
            <a:ext cx="8633531" cy="169277"/>
          </a:xfrm>
        </p:spPr>
        <p:txBody>
          <a:bodyPr/>
          <a:lstStyle/>
          <a:p>
            <a:r>
              <a:rPr lang="en-US" dirty="0"/>
              <a:t>2N simple design to support OCP IT loads</a:t>
            </a:r>
          </a:p>
        </p:txBody>
      </p:sp>
      <p:sp>
        <p:nvSpPr>
          <p:cNvPr id="21" name="Rounded Rectangle 20"/>
          <p:cNvSpPr/>
          <p:nvPr/>
        </p:nvSpPr>
        <p:spPr bwMode="auto">
          <a:xfrm>
            <a:off x="5773271" y="1344986"/>
            <a:ext cx="3118315" cy="603772"/>
          </a:xfrm>
          <a:prstGeom prst="roundRect">
            <a:avLst>
              <a:gd name="adj" fmla="val 21355"/>
            </a:avLst>
          </a:prstGeom>
          <a:solidFill>
            <a:srgbClr val="4FA600"/>
          </a:solidFill>
          <a:ln w="9525" cap="flat" cmpd="sng" algn="ctr">
            <a:noFill/>
            <a:prstDash val="solid"/>
            <a:round/>
            <a:headEnd type="none" w="med" len="med"/>
            <a:tailEnd type="none" w="med" len="med"/>
          </a:ln>
          <a:effectLst/>
        </p:spPr>
        <p:txBody>
          <a:bodyPr vert="horz" wrap="square" lIns="640080" tIns="60949" rIns="91440" bIns="60949" numCol="1" rtlCol="0" anchor="ctr" anchorCtr="0" compatLnSpc="1">
            <a:prstTxWarp prst="textNoShape">
              <a:avLst/>
            </a:prstTxWarp>
          </a:bodyPr>
          <a:lstStyle/>
          <a:p>
            <a:pPr marL="0" marR="0" lvl="0" indent="0" defTabSz="609493" eaLnBrk="1" fontAlgn="base" latinLnBrk="0" hangingPunct="1">
              <a:lnSpc>
                <a:spcPct val="100000"/>
              </a:lnSpc>
              <a:spcBef>
                <a:spcPts val="667"/>
              </a:spcBef>
              <a:spcAft>
                <a:spcPct val="0"/>
              </a:spcAft>
              <a:buClr>
                <a:srgbClr val="000000"/>
              </a:buClr>
              <a:buSzPct val="100000"/>
              <a:buFontTx/>
              <a:buNone/>
              <a:tabLst/>
              <a:defRPr/>
            </a:pPr>
            <a:r>
              <a:rPr kumimoji="0" lang="en-US" sz="1100" b="0" i="0" u="none" strike="noStrike" kern="0" cap="none" spc="0" normalizeH="0" baseline="0" noProof="0" dirty="0">
                <a:ln>
                  <a:noFill/>
                </a:ln>
                <a:solidFill>
                  <a:schemeClr val="bg1"/>
                </a:solidFill>
                <a:effectLst/>
                <a:uLnTx/>
                <a:uFillTx/>
                <a:latin typeface="+mj-lt"/>
                <a:cs typeface="Arial" charset="0"/>
              </a:rPr>
              <a:t>reduces complexity by eliminating unnecessary cross-ties, additional breakers</a:t>
            </a:r>
            <a:endParaRPr kumimoji="0" lang="en-US" sz="1200" b="0" i="0" u="none" strike="noStrike" kern="0" cap="none" spc="0" normalizeH="0" baseline="0" noProof="0" dirty="0">
              <a:ln>
                <a:noFill/>
              </a:ln>
              <a:solidFill>
                <a:schemeClr val="bg1"/>
              </a:solidFill>
              <a:effectLst/>
              <a:uLnTx/>
              <a:uFillTx/>
              <a:latin typeface="+mj-lt"/>
              <a:cs typeface="Arial" charset="0"/>
            </a:endParaRPr>
          </a:p>
        </p:txBody>
      </p:sp>
      <p:sp>
        <p:nvSpPr>
          <p:cNvPr id="22" name="Oval 21"/>
          <p:cNvSpPr/>
          <p:nvPr/>
        </p:nvSpPr>
        <p:spPr bwMode="auto">
          <a:xfrm>
            <a:off x="5710516" y="1308360"/>
            <a:ext cx="547035" cy="676257"/>
          </a:xfrm>
          <a:prstGeom prst="ellipse">
            <a:avLst/>
          </a:prstGeom>
          <a:solidFill>
            <a:schemeClr val="bg1"/>
          </a:solidFill>
          <a:ln w="9525" cap="flat" cmpd="sng" algn="ctr">
            <a:noFill/>
            <a:prstDash val="solid"/>
            <a:round/>
            <a:headEnd type="none" w="med" len="med"/>
            <a:tailEnd type="none" w="med" len="med"/>
          </a:ln>
          <a:effectLst/>
        </p:spPr>
        <p:txBody>
          <a:bodyPr vert="horz" wrap="square" lIns="121899" tIns="60949" rIns="121899" bIns="60949" numCol="1" rtlCol="0" anchor="t" anchorCtr="0" compatLnSpc="1">
            <a:prstTxWarp prst="textNoShape">
              <a:avLst/>
            </a:prstTxWarp>
          </a:bodyPr>
          <a:lstStyle/>
          <a:p>
            <a:pPr marL="0" marR="0" lvl="0" indent="0" algn="ctr" defTabSz="609493" eaLnBrk="1" fontAlgn="base" latinLnBrk="0" hangingPunct="1">
              <a:lnSpc>
                <a:spcPct val="100000"/>
              </a:lnSpc>
              <a:spcBef>
                <a:spcPts val="667"/>
              </a:spcBef>
              <a:spcAft>
                <a:spcPct val="0"/>
              </a:spcAft>
              <a:buClr>
                <a:srgbClr val="000000"/>
              </a:buClr>
              <a:buSzPct val="100000"/>
              <a:buFontTx/>
              <a:buNone/>
              <a:tabLst/>
              <a:defRPr/>
            </a:pPr>
            <a:endParaRPr kumimoji="0" lang="en-US" sz="2700" b="0" i="1" u="none" strike="noStrike" kern="0" cap="none" spc="0" normalizeH="0" baseline="0" noProof="0" dirty="0">
              <a:ln>
                <a:noFill/>
              </a:ln>
              <a:solidFill>
                <a:schemeClr val="bg1"/>
              </a:solidFill>
              <a:effectLst/>
              <a:uLnTx/>
              <a:uFillTx/>
              <a:latin typeface="Arial" charset="0"/>
              <a:cs typeface="Arial" charset="0"/>
            </a:endParaRPr>
          </a:p>
        </p:txBody>
      </p:sp>
      <p:pic>
        <p:nvPicPr>
          <p:cNvPr id="23" name="Picture 5"/>
          <p:cNvPicPr>
            <a:picLocks noChangeAspect="1" noChangeArrowheads="1"/>
          </p:cNvPicPr>
          <p:nvPr/>
        </p:nvPicPr>
        <p:blipFill>
          <a:blip r:embed="rId8" cstate="email"/>
          <a:srcRect/>
          <a:stretch>
            <a:fillRect/>
          </a:stretch>
        </p:blipFill>
        <p:spPr bwMode="auto">
          <a:xfrm rot="10800000" flipH="1">
            <a:off x="5668912" y="1447062"/>
            <a:ext cx="489860" cy="429979"/>
          </a:xfrm>
          <a:prstGeom prst="rect">
            <a:avLst/>
          </a:prstGeom>
          <a:noFill/>
          <a:ln w="9525">
            <a:noFill/>
            <a:miter lim="800000"/>
            <a:headEnd/>
            <a:tailEnd/>
          </a:ln>
        </p:spPr>
      </p:pic>
      <p:sp>
        <p:nvSpPr>
          <p:cNvPr id="25" name="Rounded Rectangle 24"/>
          <p:cNvSpPr/>
          <p:nvPr/>
        </p:nvSpPr>
        <p:spPr bwMode="auto">
          <a:xfrm>
            <a:off x="5773266" y="2214586"/>
            <a:ext cx="3118315" cy="603772"/>
          </a:xfrm>
          <a:prstGeom prst="roundRect">
            <a:avLst>
              <a:gd name="adj" fmla="val 21355"/>
            </a:avLst>
          </a:prstGeom>
          <a:solidFill>
            <a:srgbClr val="B10043"/>
          </a:solidFill>
          <a:ln w="9525" cap="flat" cmpd="sng" algn="ctr">
            <a:noFill/>
            <a:prstDash val="solid"/>
            <a:round/>
            <a:headEnd type="none" w="med" len="med"/>
            <a:tailEnd type="none" w="med" len="med"/>
          </a:ln>
          <a:effectLst/>
        </p:spPr>
        <p:txBody>
          <a:bodyPr vert="horz" wrap="square" lIns="640080" tIns="60949" rIns="91440" bIns="60949" numCol="1" rtlCol="0" anchor="ctr" anchorCtr="0" compatLnSpc="1">
            <a:prstTxWarp prst="textNoShape">
              <a:avLst/>
            </a:prstTxWarp>
          </a:bodyPr>
          <a:lstStyle/>
          <a:p>
            <a:pPr marL="0" marR="0" lvl="0" indent="0" defTabSz="609493" eaLnBrk="1" fontAlgn="base" latinLnBrk="0" hangingPunct="1">
              <a:lnSpc>
                <a:spcPct val="100000"/>
              </a:lnSpc>
              <a:spcBef>
                <a:spcPts val="667"/>
              </a:spcBef>
              <a:spcAft>
                <a:spcPct val="0"/>
              </a:spcAft>
              <a:buClr>
                <a:srgbClr val="000000"/>
              </a:buClr>
              <a:buSzPct val="100000"/>
              <a:buFontTx/>
              <a:buNone/>
              <a:tabLst/>
              <a:defRPr/>
            </a:pPr>
            <a:r>
              <a:rPr kumimoji="0" lang="en-US" sz="1100" b="0" i="0" u="none" strike="noStrike" kern="0" cap="none" spc="0" normalizeH="0" baseline="0" noProof="0" dirty="0">
                <a:ln>
                  <a:noFill/>
                </a:ln>
                <a:solidFill>
                  <a:schemeClr val="bg1"/>
                </a:solidFill>
                <a:effectLst/>
                <a:uLnTx/>
                <a:uFillTx/>
                <a:latin typeface="+mj-lt"/>
                <a:cs typeface="Arial" charset="0"/>
              </a:rPr>
              <a:t>saves cost with one battery path, one raw utility path </a:t>
            </a:r>
          </a:p>
        </p:txBody>
      </p:sp>
      <p:sp>
        <p:nvSpPr>
          <p:cNvPr id="26" name="Oval 25"/>
          <p:cNvSpPr/>
          <p:nvPr/>
        </p:nvSpPr>
        <p:spPr bwMode="auto">
          <a:xfrm>
            <a:off x="5710511" y="2177960"/>
            <a:ext cx="547035" cy="676257"/>
          </a:xfrm>
          <a:prstGeom prst="ellipse">
            <a:avLst/>
          </a:prstGeom>
          <a:solidFill>
            <a:schemeClr val="bg1"/>
          </a:solidFill>
          <a:ln w="9525" cap="flat" cmpd="sng" algn="ctr">
            <a:noFill/>
            <a:prstDash val="solid"/>
            <a:round/>
            <a:headEnd type="none" w="med" len="med"/>
            <a:tailEnd type="none" w="med" len="med"/>
          </a:ln>
          <a:effectLst/>
        </p:spPr>
        <p:txBody>
          <a:bodyPr vert="horz" wrap="square" lIns="121899" tIns="60949" rIns="121899" bIns="60949" numCol="1" rtlCol="0" anchor="t" anchorCtr="0" compatLnSpc="1">
            <a:prstTxWarp prst="textNoShape">
              <a:avLst/>
            </a:prstTxWarp>
          </a:bodyPr>
          <a:lstStyle/>
          <a:p>
            <a:pPr marL="0" marR="0" lvl="0" indent="0" algn="ctr" defTabSz="609493" eaLnBrk="1" fontAlgn="base" latinLnBrk="0" hangingPunct="1">
              <a:lnSpc>
                <a:spcPct val="100000"/>
              </a:lnSpc>
              <a:spcBef>
                <a:spcPts val="667"/>
              </a:spcBef>
              <a:spcAft>
                <a:spcPct val="0"/>
              </a:spcAft>
              <a:buClr>
                <a:srgbClr val="000000"/>
              </a:buClr>
              <a:buSzPct val="100000"/>
              <a:buFontTx/>
              <a:buNone/>
              <a:tabLst/>
              <a:defRPr/>
            </a:pPr>
            <a:endParaRPr kumimoji="0" lang="en-US" sz="2700" b="0" i="1" u="none" strike="noStrike" kern="0" cap="none" spc="0" normalizeH="0" baseline="0" noProof="0" dirty="0">
              <a:ln>
                <a:noFill/>
              </a:ln>
              <a:solidFill>
                <a:schemeClr val="bg1"/>
              </a:solidFill>
              <a:effectLst/>
              <a:uLnTx/>
              <a:uFillTx/>
              <a:latin typeface="Arial" charset="0"/>
              <a:cs typeface="Arial" charset="0"/>
            </a:endParaRPr>
          </a:p>
        </p:txBody>
      </p:sp>
      <p:sp>
        <p:nvSpPr>
          <p:cNvPr id="28" name="Rounded Rectangle 27"/>
          <p:cNvSpPr/>
          <p:nvPr/>
        </p:nvSpPr>
        <p:spPr bwMode="auto">
          <a:xfrm>
            <a:off x="5764301" y="3102121"/>
            <a:ext cx="3118315" cy="603772"/>
          </a:xfrm>
          <a:prstGeom prst="roundRect">
            <a:avLst>
              <a:gd name="adj" fmla="val 21355"/>
            </a:avLst>
          </a:prstGeom>
          <a:solidFill>
            <a:srgbClr val="42B4E6"/>
          </a:solidFill>
          <a:ln w="9525" cap="flat" cmpd="sng" algn="ctr">
            <a:noFill/>
            <a:prstDash val="solid"/>
            <a:round/>
            <a:headEnd type="none" w="med" len="med"/>
            <a:tailEnd type="none" w="med" len="med"/>
          </a:ln>
          <a:effectLst/>
        </p:spPr>
        <p:txBody>
          <a:bodyPr vert="horz" wrap="square" lIns="640080" tIns="60949" rIns="91440" bIns="60949" numCol="1" rtlCol="0" anchor="ctr" anchorCtr="0" compatLnSpc="1">
            <a:prstTxWarp prst="textNoShape">
              <a:avLst/>
            </a:prstTxWarp>
          </a:bodyPr>
          <a:lstStyle/>
          <a:p>
            <a:pPr marL="0" marR="0" lvl="0" indent="0" defTabSz="609493" eaLnBrk="1" fontAlgn="base" latinLnBrk="0" hangingPunct="1">
              <a:lnSpc>
                <a:spcPct val="100000"/>
              </a:lnSpc>
              <a:spcBef>
                <a:spcPts val="667"/>
              </a:spcBef>
              <a:spcAft>
                <a:spcPct val="0"/>
              </a:spcAft>
              <a:buClr>
                <a:srgbClr val="000000"/>
              </a:buClr>
              <a:buSzPct val="100000"/>
              <a:buFontTx/>
              <a:buNone/>
              <a:tabLst/>
              <a:defRPr/>
            </a:pPr>
            <a:r>
              <a:rPr kumimoji="0" lang="en-US" sz="1100" b="0" i="0" u="none" strike="noStrike" kern="0" cap="none" spc="0" normalizeH="0" baseline="0" noProof="0" dirty="0">
                <a:ln>
                  <a:noFill/>
                </a:ln>
                <a:solidFill>
                  <a:schemeClr val="bg1"/>
                </a:solidFill>
                <a:effectLst/>
                <a:uLnTx/>
                <a:uFillTx/>
                <a:latin typeface="+mj-lt"/>
                <a:cs typeface="Arial" charset="0"/>
              </a:rPr>
              <a:t>trusts the redundant server power supplies</a:t>
            </a:r>
          </a:p>
        </p:txBody>
      </p:sp>
      <p:sp>
        <p:nvSpPr>
          <p:cNvPr id="29" name="Oval 28"/>
          <p:cNvSpPr/>
          <p:nvPr/>
        </p:nvSpPr>
        <p:spPr bwMode="auto">
          <a:xfrm>
            <a:off x="5701546" y="3065495"/>
            <a:ext cx="547035" cy="676257"/>
          </a:xfrm>
          <a:prstGeom prst="ellipse">
            <a:avLst/>
          </a:prstGeom>
          <a:solidFill>
            <a:schemeClr val="bg1"/>
          </a:solidFill>
          <a:ln w="9525" cap="flat" cmpd="sng" algn="ctr">
            <a:noFill/>
            <a:prstDash val="solid"/>
            <a:round/>
            <a:headEnd type="none" w="med" len="med"/>
            <a:tailEnd type="none" w="med" len="med"/>
          </a:ln>
          <a:effectLst/>
        </p:spPr>
        <p:txBody>
          <a:bodyPr vert="horz" wrap="square" lIns="121899" tIns="60949" rIns="121899" bIns="60949" numCol="1" rtlCol="0" anchor="t" anchorCtr="0" compatLnSpc="1">
            <a:prstTxWarp prst="textNoShape">
              <a:avLst/>
            </a:prstTxWarp>
          </a:bodyPr>
          <a:lstStyle/>
          <a:p>
            <a:pPr marL="0" marR="0" lvl="0" indent="0" algn="ctr" defTabSz="609493" eaLnBrk="1" fontAlgn="base" latinLnBrk="0" hangingPunct="1">
              <a:lnSpc>
                <a:spcPct val="100000"/>
              </a:lnSpc>
              <a:spcBef>
                <a:spcPts val="667"/>
              </a:spcBef>
              <a:spcAft>
                <a:spcPct val="0"/>
              </a:spcAft>
              <a:buClr>
                <a:srgbClr val="000000"/>
              </a:buClr>
              <a:buSzPct val="100000"/>
              <a:buFontTx/>
              <a:buNone/>
              <a:tabLst/>
              <a:defRPr/>
            </a:pPr>
            <a:endParaRPr kumimoji="0" lang="en-US" sz="2700" b="0" i="1" u="none" strike="noStrike" kern="0" cap="none" spc="0" normalizeH="0" baseline="0" noProof="0" dirty="0">
              <a:ln>
                <a:noFill/>
              </a:ln>
              <a:solidFill>
                <a:schemeClr val="bg1"/>
              </a:solidFill>
              <a:effectLst/>
              <a:uLnTx/>
              <a:uFillTx/>
              <a:latin typeface="Arial" charset="0"/>
              <a:cs typeface="Arial" charset="0"/>
            </a:endParaRPr>
          </a:p>
        </p:txBody>
      </p:sp>
      <p:pic>
        <p:nvPicPr>
          <p:cNvPr id="31" name="Picture 6"/>
          <p:cNvPicPr>
            <a:picLocks noChangeAspect="1" noChangeArrowheads="1"/>
          </p:cNvPicPr>
          <p:nvPr/>
        </p:nvPicPr>
        <p:blipFill>
          <a:blip r:embed="rId9" cstate="email"/>
          <a:srcRect/>
          <a:stretch>
            <a:fillRect/>
          </a:stretch>
        </p:blipFill>
        <p:spPr bwMode="auto">
          <a:xfrm>
            <a:off x="5659942" y="2313277"/>
            <a:ext cx="498830" cy="376454"/>
          </a:xfrm>
          <a:prstGeom prst="rect">
            <a:avLst/>
          </a:prstGeom>
          <a:noFill/>
          <a:ln w="9525">
            <a:noFill/>
            <a:miter lim="800000"/>
            <a:headEnd/>
            <a:tailEnd/>
          </a:ln>
        </p:spPr>
      </p:pic>
      <p:pic>
        <p:nvPicPr>
          <p:cNvPr id="32" name="Picture 7"/>
          <p:cNvPicPr>
            <a:picLocks noChangeAspect="1" noChangeArrowheads="1"/>
          </p:cNvPicPr>
          <p:nvPr/>
        </p:nvPicPr>
        <p:blipFill>
          <a:blip r:embed="rId10" cstate="email"/>
          <a:srcRect/>
          <a:stretch>
            <a:fillRect/>
          </a:stretch>
        </p:blipFill>
        <p:spPr bwMode="auto">
          <a:xfrm>
            <a:off x="5697697" y="3191085"/>
            <a:ext cx="472902" cy="407179"/>
          </a:xfrm>
          <a:prstGeom prst="rect">
            <a:avLst/>
          </a:prstGeom>
          <a:noFill/>
          <a:ln w="9525">
            <a:noFill/>
            <a:miter lim="800000"/>
            <a:headEnd/>
            <a:tailEnd/>
          </a:ln>
        </p:spPr>
      </p:pic>
      <p:sp>
        <p:nvSpPr>
          <p:cNvPr id="33" name="TextBox 32"/>
          <p:cNvSpPr txBox="1"/>
          <p:nvPr/>
        </p:nvSpPr>
        <p:spPr>
          <a:xfrm>
            <a:off x="5970495" y="666133"/>
            <a:ext cx="300779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B10043"/>
                </a:solidFill>
                <a:effectLst/>
                <a:uLnTx/>
                <a:uFillTx/>
              </a:rPr>
              <a:t>Compared to traditional 2N, this architecture….</a:t>
            </a:r>
          </a:p>
        </p:txBody>
      </p:sp>
      <p:grpSp>
        <p:nvGrpSpPr>
          <p:cNvPr id="18" name="Group 17"/>
          <p:cNvGrpSpPr/>
          <p:nvPr/>
        </p:nvGrpSpPr>
        <p:grpSpPr>
          <a:xfrm>
            <a:off x="3603083" y="838626"/>
            <a:ext cx="2555689" cy="636445"/>
            <a:chOff x="5517393" y="1292247"/>
            <a:chExt cx="2555689" cy="636445"/>
          </a:xfrm>
        </p:grpSpPr>
        <p:sp>
          <p:nvSpPr>
            <p:cNvPr id="19" name="TextBox 18"/>
            <p:cNvSpPr txBox="1"/>
            <p:nvPr/>
          </p:nvSpPr>
          <p:spPr>
            <a:xfrm>
              <a:off x="6212532" y="1292247"/>
              <a:ext cx="1860550"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accent5"/>
                  </a:solidFill>
                  <a:effectLst/>
                  <a:uLnTx/>
                  <a:uFillTx/>
                  <a:latin typeface="Segoe Print" pitchFamily="2" charset="0"/>
                </a:rPr>
                <a:t>We think most will want to maintain 2N (Tier 3?) redundancy</a:t>
              </a:r>
              <a:endParaRPr kumimoji="0" lang="en-US" sz="1600" b="0" i="0" u="none" strike="noStrike" kern="0" cap="none" spc="0" normalizeH="0" baseline="0" noProof="0" dirty="0">
                <a:ln>
                  <a:noFill/>
                </a:ln>
                <a:solidFill>
                  <a:schemeClr val="accent5"/>
                </a:solidFill>
                <a:effectLst/>
                <a:uLnTx/>
                <a:uFillTx/>
                <a:latin typeface="Segoe Print" pitchFamily="2" charset="0"/>
              </a:endParaRPr>
            </a:p>
          </p:txBody>
        </p:sp>
        <p:cxnSp>
          <p:nvCxnSpPr>
            <p:cNvPr id="20" name="Curved Connector 19"/>
            <p:cNvCxnSpPr/>
            <p:nvPr/>
          </p:nvCxnSpPr>
          <p:spPr>
            <a:xfrm rot="10800000" flipV="1">
              <a:off x="5517393" y="1476465"/>
              <a:ext cx="695138" cy="452227"/>
            </a:xfrm>
            <a:prstGeom prst="curvedConnector3">
              <a:avLst>
                <a:gd name="adj1" fmla="val 50000"/>
              </a:avLst>
            </a:prstGeom>
            <a:ln w="12700" cap="rnd">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7" name="Group 16"/>
          <p:cNvGrpSpPr/>
          <p:nvPr/>
        </p:nvGrpSpPr>
        <p:grpSpPr>
          <a:xfrm>
            <a:off x="6936867" y="3598264"/>
            <a:ext cx="1897161" cy="1743919"/>
            <a:chOff x="6835195" y="1900504"/>
            <a:chExt cx="2748038" cy="2662532"/>
          </a:xfrm>
        </p:grpSpPr>
        <p:sp>
          <p:nvSpPr>
            <p:cNvPr id="30" name="Oval 29"/>
            <p:cNvSpPr/>
            <p:nvPr/>
          </p:nvSpPr>
          <p:spPr>
            <a:xfrm>
              <a:off x="6835195" y="1900504"/>
              <a:ext cx="2748038" cy="2662532"/>
            </a:xfrm>
            <a:prstGeom prst="ellipse">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Text" lastClr="000000"/>
                </a:solidFill>
                <a:effectLst/>
                <a:uLnTx/>
                <a:uFillTx/>
              </a:endParaRPr>
            </a:p>
          </p:txBody>
        </p:sp>
        <p:sp>
          <p:nvSpPr>
            <p:cNvPr id="34" name="TextBox 33"/>
            <p:cNvSpPr txBox="1"/>
            <p:nvPr/>
          </p:nvSpPr>
          <p:spPr>
            <a:xfrm>
              <a:off x="7453786" y="2159614"/>
              <a:ext cx="1591600" cy="5168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sng" strike="noStrike" kern="0" cap="none" spc="0" normalizeH="0" baseline="0" noProof="0" dirty="0">
                  <a:ln>
                    <a:noFill/>
                  </a:ln>
                  <a:solidFill>
                    <a:srgbClr val="0087CD"/>
                  </a:solidFill>
                  <a:effectLst/>
                  <a:uLnTx/>
                  <a:uFillTx/>
                </a:rPr>
                <a:t>“Tiers” in a nutshell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sng" strike="noStrike" kern="0" cap="none" spc="0" normalizeH="0" baseline="0" noProof="0" dirty="0">
                <a:ln>
                  <a:noFill/>
                </a:ln>
                <a:solidFill>
                  <a:srgbClr val="0087CD"/>
                </a:solidFill>
                <a:effectLst/>
                <a:uLnTx/>
                <a:uFillTx/>
              </a:endParaRPr>
            </a:p>
          </p:txBody>
        </p:sp>
        <p:sp>
          <p:nvSpPr>
            <p:cNvPr id="35" name="TextBox 34"/>
            <p:cNvSpPr txBox="1"/>
            <p:nvPr/>
          </p:nvSpPr>
          <p:spPr>
            <a:xfrm>
              <a:off x="7148971" y="2621279"/>
              <a:ext cx="1995029" cy="16446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87CD"/>
                  </a:solidFill>
                  <a:effectLst/>
                  <a:uLnTx/>
                  <a:uFillTx/>
                </a:rPr>
                <a:t>Tier 1:  Single power path to IT load; single points of failure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87C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87CD"/>
                  </a:solidFill>
                  <a:effectLst/>
                  <a:uLnTx/>
                  <a:uFillTx/>
                </a:rPr>
                <a:t>Tier 3: Dual (redundant) power paths to IT load, concurrently maintainable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87CD"/>
                </a:solidFill>
                <a:effectLst/>
                <a:uLnTx/>
                <a:uFillTx/>
              </a:endParaRPr>
            </a:p>
          </p:txBody>
        </p:sp>
      </p:grpSp>
    </p:spTree>
    <p:extLst>
      <p:ext uri="{BB962C8B-B14F-4D97-AF65-F5344CB8AC3E}">
        <p14:creationId xmlns:p14="http://schemas.microsoft.com/office/powerpoint/2010/main" val="331035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1+#ppt_w/2"/>
                                          </p:val>
                                        </p:tav>
                                        <p:tav tm="100000">
                                          <p:val>
                                            <p:strVal val="#ppt_x"/>
                                          </p:val>
                                        </p:tav>
                                      </p:tavLst>
                                    </p:anim>
                                    <p:anim calcmode="lin" valueType="num">
                                      <p:cBhvr additive="base">
                                        <p:cTn id="14"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24" imgW="360" imgH="360" progId="">
                  <p:embed/>
                </p:oleObj>
              </mc:Choice>
              <mc:Fallback>
                <p:oleObj name="think-cell Slide" r:id="rId24" imgW="360" imgH="360" progId="">
                  <p:embed/>
                  <p:pic>
                    <p:nvPicPr>
                      <p:cNvPr id="14" name="Object 1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2"/>
            </p:custDataLst>
          </p:nvPr>
        </p:nvSpPr>
        <p:spPr bwMode="auto">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cs typeface="Arial"/>
              <a:sym typeface="+mn-lt"/>
            </a:endParaRPr>
          </a:p>
        </p:txBody>
      </p:sp>
      <p:sp>
        <p:nvSpPr>
          <p:cNvPr id="30" name="Rectangle 29"/>
          <p:cNvSpPr/>
          <p:nvPr/>
        </p:nvSpPr>
        <p:spPr>
          <a:xfrm>
            <a:off x="6330461" y="4624386"/>
            <a:ext cx="1646749" cy="3786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a:xfrm>
            <a:off x="225783" y="204395"/>
            <a:ext cx="8633531" cy="400110"/>
          </a:xfrm>
        </p:spPr>
        <p:txBody>
          <a:bodyPr/>
          <a:lstStyle/>
          <a:p>
            <a:pPr algn="l"/>
            <a:r>
              <a:rPr lang="en-US" dirty="0">
                <a:solidFill>
                  <a:srgbClr val="00B050"/>
                </a:solidFill>
              </a:rPr>
              <a:t>Cost difference of Traditional 2N vs. Open Compute Specific 2N</a:t>
            </a:r>
          </a:p>
        </p:txBody>
      </p:sp>
      <p:cxnSp>
        <p:nvCxnSpPr>
          <p:cNvPr id="27" name="Straight Connector 26"/>
          <p:cNvCxnSpPr/>
          <p:nvPr>
            <p:custDataLst>
              <p:tags r:id="rId3"/>
            </p:custDataLst>
          </p:nvPr>
        </p:nvCxnSpPr>
        <p:spPr bwMode="auto">
          <a:xfrm>
            <a:off x="6524625" y="165735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custDataLst>
              <p:tags r:id="rId4"/>
            </p:custDataLst>
          </p:nvPr>
        </p:nvCxnSpPr>
        <p:spPr bwMode="auto">
          <a:xfrm>
            <a:off x="5457825" y="1400175"/>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custDataLst>
              <p:tags r:id="rId5"/>
            </p:custDataLst>
          </p:nvPr>
        </p:nvCxnSpPr>
        <p:spPr bwMode="auto">
          <a:xfrm>
            <a:off x="4391025" y="158115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custDataLst>
              <p:tags r:id="rId6"/>
            </p:custDataLst>
          </p:nvPr>
        </p:nvCxnSpPr>
        <p:spPr bwMode="auto">
          <a:xfrm>
            <a:off x="3324225" y="1323975"/>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custDataLst>
              <p:tags r:id="rId7"/>
            </p:custDataLst>
          </p:nvPr>
        </p:nvCxnSpPr>
        <p:spPr bwMode="auto">
          <a:xfrm>
            <a:off x="2257425" y="1314450"/>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8"/>
            </p:custDataLst>
          </p:nvPr>
        </p:nvCxnSpPr>
        <p:spPr bwMode="auto">
          <a:xfrm>
            <a:off x="1190625" y="847725"/>
            <a:ext cx="476250" cy="0"/>
          </a:xfrm>
          <a:prstGeom prst="line">
            <a:avLst/>
          </a:prstGeom>
          <a:ln w="3175" cap="rnd">
            <a:solidFill>
              <a:schemeClr val="tx1"/>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custDataLst>
              <p:tags r:id="rId9"/>
            </p:custDataLst>
          </p:nvPr>
        </p:nvSpPr>
        <p:spPr bwMode="auto">
          <a:xfrm>
            <a:off x="2733675" y="1314450"/>
            <a:ext cx="590550" cy="9525"/>
          </a:xfrm>
          <a:prstGeom prst="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5" name="Object 4"/>
          <p:cNvGraphicFramePr>
            <a:graphicFrameLocks noChangeAspect="1"/>
          </p:cNvGraphicFramePr>
          <p:nvPr>
            <p:custDataLst>
              <p:tags r:id="rId10"/>
            </p:custDataLst>
          </p:nvPr>
        </p:nvGraphicFramePr>
        <p:xfrm>
          <a:off x="152401" y="457200"/>
          <a:ext cx="7848531" cy="3800395"/>
        </p:xfrm>
        <a:graphic>
          <a:graphicData uri="http://schemas.openxmlformats.org/presentationml/2006/ole">
            <mc:AlternateContent xmlns:mc="http://schemas.openxmlformats.org/markup-compatibility/2006">
              <mc:Choice xmlns:v="urn:schemas-microsoft-com:vml" Requires="v">
                <p:oleObj name="Chart" r:id="rId26" imgW="7848735" imgH="3800543" progId="MSGraph.Chart.8">
                  <p:embed followColorScheme="full"/>
                </p:oleObj>
              </mc:Choice>
              <mc:Fallback>
                <p:oleObj name="Chart" r:id="rId26" imgW="7848735" imgH="3800543" progId="MSGraph.Chart.8">
                  <p:embed followColorScheme="full"/>
                  <p:pic>
                    <p:nvPicPr>
                      <p:cNvPr id="5" name="Object 4"/>
                      <p:cNvPicPr>
                        <a:picLocks noChangeAspect="1" noChangeArrowheads="1"/>
                      </p:cNvPicPr>
                      <p:nvPr/>
                    </p:nvPicPr>
                    <p:blipFill>
                      <a:blip r:embed="rId27"/>
                      <a:srcRect/>
                      <a:stretch>
                        <a:fillRect/>
                      </a:stretch>
                    </p:blipFill>
                    <p:spPr bwMode="auto">
                      <a:xfrm>
                        <a:off x="152401" y="457200"/>
                        <a:ext cx="7848531" cy="3800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Connector 32"/>
          <p:cNvCxnSpPr/>
          <p:nvPr>
            <p:custDataLst>
              <p:tags r:id="rId11"/>
            </p:custDataLst>
          </p:nvPr>
        </p:nvCxnSpPr>
        <p:spPr bwMode="gray">
          <a:xfrm>
            <a:off x="7296150" y="1631950"/>
            <a:ext cx="0" cy="101600"/>
          </a:xfrm>
          <a:prstGeom prst="line">
            <a:avLst/>
          </a:prstGeom>
          <a:ln w="6350" cap="rnd">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custDataLst>
              <p:tags r:id="rId12"/>
            </p:custDataLst>
          </p:nvPr>
        </p:nvCxnSpPr>
        <p:spPr bwMode="gray">
          <a:xfrm flipV="1">
            <a:off x="6229350" y="1581150"/>
            <a:ext cx="0" cy="101600"/>
          </a:xfrm>
          <a:prstGeom prst="line">
            <a:avLst/>
          </a:prstGeom>
          <a:ln w="6350" cap="rnd">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custDataLst>
              <p:tags r:id="rId13"/>
            </p:custDataLst>
          </p:nvPr>
        </p:nvCxnSpPr>
        <p:spPr bwMode="gray">
          <a:xfrm flipV="1">
            <a:off x="3028950" y="1319212"/>
            <a:ext cx="0" cy="30162"/>
          </a:xfrm>
          <a:prstGeom prst="line">
            <a:avLst/>
          </a:prstGeom>
          <a:ln w="6350" cap="rnd">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custDataLst>
              <p:tags r:id="rId14"/>
            </p:custDataLst>
          </p:nvPr>
        </p:nvCxnSpPr>
        <p:spPr bwMode="gray">
          <a:xfrm>
            <a:off x="895350" y="822325"/>
            <a:ext cx="0" cy="101600"/>
          </a:xfrm>
          <a:prstGeom prst="line">
            <a:avLst/>
          </a:prstGeom>
          <a:ln w="6350" cap="rnd">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6" name="Text Placeholder 2"/>
          <p:cNvSpPr>
            <a:spLocks noGrp="1"/>
          </p:cNvSpPr>
          <p:nvPr>
            <p:custDataLst>
              <p:tags r:id="rId15"/>
            </p:custDataLst>
          </p:nvPr>
        </p:nvSpPr>
        <p:spPr bwMode="auto">
          <a:xfrm>
            <a:off x="6840537" y="4198937"/>
            <a:ext cx="911225" cy="638175"/>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7814D623-F550-465D-866F-F4EF62C05E60}" type="datetime'''''''''Op''''en Com''''pu''''te'' Sp''ecif''''i''''c ''2N'">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Open Compute Specific 2N</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23" name="Text Placeholder 2"/>
          <p:cNvSpPr>
            <a:spLocks noGrp="1"/>
          </p:cNvSpPr>
          <p:nvPr>
            <p:custDataLst>
              <p:tags r:id="rId16"/>
            </p:custDataLst>
          </p:nvPr>
        </p:nvSpPr>
        <p:spPr bwMode="auto">
          <a:xfrm>
            <a:off x="5897562" y="4198937"/>
            <a:ext cx="663575"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D2D21490-D207-4745-A8AE-78B82D6A0698}" type="datetime'Po''''''''''''''w''''''e''r s''''up''p''l''ie''''s'''''''">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Power supplies</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21" name="Text Placeholder 2"/>
          <p:cNvSpPr>
            <a:spLocks noGrp="1"/>
          </p:cNvSpPr>
          <p:nvPr>
            <p:custDataLst>
              <p:tags r:id="rId17"/>
            </p:custDataLst>
          </p:nvPr>
        </p:nvSpPr>
        <p:spPr bwMode="auto">
          <a:xfrm>
            <a:off x="4806950" y="4198937"/>
            <a:ext cx="712787" cy="212725"/>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57495CEC-0035-413E-8CC2-362BFFB188B7}" type="datetime'''''''''Ba''''''''''''''t''''''''''t''''''''''''er''''''i''es'">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Batteries</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18" name="Text Placeholder 2"/>
          <p:cNvSpPr>
            <a:spLocks noGrp="1"/>
          </p:cNvSpPr>
          <p:nvPr>
            <p:custDataLst>
              <p:tags r:id="rId18"/>
            </p:custDataLst>
          </p:nvPr>
        </p:nvSpPr>
        <p:spPr bwMode="auto">
          <a:xfrm>
            <a:off x="3906837" y="4198937"/>
            <a:ext cx="379412" cy="212725"/>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73FB2BC6-354D-4E46-B1CA-B13A7868BB20}" type="datetime'''''''''''''''U''''''P''''''''''''''''''''''''''''''''S'">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UPS</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11" name="Text Placeholder 2"/>
          <p:cNvSpPr>
            <a:spLocks noGrp="1"/>
          </p:cNvSpPr>
          <p:nvPr>
            <p:custDataLst>
              <p:tags r:id="rId19"/>
            </p:custDataLst>
          </p:nvPr>
        </p:nvSpPr>
        <p:spPr bwMode="auto">
          <a:xfrm>
            <a:off x="2741612" y="4198936"/>
            <a:ext cx="574675"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3A5A78F5-F8E5-40F4-9689-848556F03B61}" type="datetime'''''R''ac''k &#10;s''''''y''''s''''''t''''''''''''em'">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Rack 
system</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29" name="Text Placeholder 2"/>
          <p:cNvSpPr>
            <a:spLocks noGrp="1"/>
          </p:cNvSpPr>
          <p:nvPr>
            <p:custDataLst>
              <p:tags r:id="rId20"/>
            </p:custDataLst>
          </p:nvPr>
        </p:nvSpPr>
        <p:spPr bwMode="auto">
          <a:xfrm>
            <a:off x="1447800" y="4198936"/>
            <a:ext cx="1028700"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2522F91C-F2BB-4E40-9AC7-C8E9664132C3}" type="datetime'Arc''hitect''''u''''''''''re'' s''''''''impl''ifica''tion'">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Architecture simplification</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8" name="Text Placeholder 2"/>
          <p:cNvSpPr>
            <a:spLocks noGrp="1"/>
          </p:cNvSpPr>
          <p:nvPr>
            <p:custDataLst>
              <p:tags r:id="rId21"/>
            </p:custDataLst>
          </p:nvPr>
        </p:nvSpPr>
        <p:spPr bwMode="auto">
          <a:xfrm>
            <a:off x="479425" y="4198937"/>
            <a:ext cx="833437" cy="425450"/>
          </a:xfrm>
          <a:prstGeom prst="rect">
            <a:avLst/>
          </a:prstGeom>
          <a:noFill/>
          <a:effectLst/>
        </p:spPr>
        <p:txBody>
          <a:bodyPr vert="horz" lIns="0" tIns="0" rIns="0" bIns="0" numCol="1" spcCol="0" rtlCol="0" anchor="t" anchorCtr="0">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fld id="{8E4C1E0E-B163-4BB0-9F70-6BAF5757C92B}" type="datetime'T''''''ra''d''''''''''''i''''tiona''''l'''''''''''' 2N'''">
              <a:rPr kumimoji="0" lang="en-US" altLang="en-US" sz="1400" b="0" i="0" u="none" strike="noStrike" kern="1200" cap="none" spc="0" normalizeH="0" baseline="0" noProof="0" smtClean="0">
                <a:ln>
                  <a:noFill/>
                </a:ln>
                <a:solidFill>
                  <a:schemeClr val="accent1"/>
                </a:solidFill>
                <a:effectLst/>
                <a:uLnTx/>
                <a:uFillTx/>
                <a:latin typeface="Arial"/>
                <a:ea typeface="+mn-ea"/>
                <a:cs typeface="Arial"/>
              </a:rPr>
              <a:pPr marL="0" marR="0" lvl="0" indent="0" algn="ctr" defTabSz="457200" rtl="0" eaLnBrk="1" fontAlgn="auto" latinLnBrk="0" hangingPunct="1">
                <a:lnSpc>
                  <a:spcPct val="100000"/>
                </a:lnSpc>
                <a:spcBef>
                  <a:spcPct val="0"/>
                </a:spcBef>
                <a:spcAft>
                  <a:spcPct val="0"/>
                </a:spcAft>
                <a:buClr>
                  <a:schemeClr val="bg2"/>
                </a:buClr>
                <a:buSzTx/>
                <a:buFont typeface="Arial" panose="020B0604020202020204" pitchFamily="34" charset="0"/>
                <a:buNone/>
                <a:tabLst/>
                <a:defRPr/>
              </a:pPr>
              <a:t>Traditional 2N</a:t>
            </a:fld>
            <a:endParaRPr kumimoji="0" lang="en-US" sz="1400" b="0" i="0" u="none" strike="noStrike" kern="1200" cap="none" spc="0" normalizeH="0" baseline="0" noProof="0" dirty="0">
              <a:ln>
                <a:noFill/>
              </a:ln>
              <a:solidFill>
                <a:schemeClr val="accent1"/>
              </a:solidFill>
              <a:effectLst/>
              <a:uLnTx/>
              <a:uFillTx/>
              <a:latin typeface="+mn-lt"/>
              <a:ea typeface="+mn-ea"/>
              <a:cs typeface="Arial"/>
              <a:sym typeface="+mn-lt"/>
            </a:endParaRPr>
          </a:p>
        </p:txBody>
      </p:sp>
      <p:sp>
        <p:nvSpPr>
          <p:cNvPr id="25" name="TextBox 24"/>
          <p:cNvSpPr txBox="1"/>
          <p:nvPr/>
        </p:nvSpPr>
        <p:spPr>
          <a:xfrm>
            <a:off x="3267635" y="2305149"/>
            <a:ext cx="371475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6C746"/>
                </a:solidFill>
                <a:effectLst/>
                <a:uLnTx/>
                <a:uFillTx/>
              </a:rPr>
              <a:t>Rack, UPS, battery, and PSU differences represent the remaining…</a:t>
            </a:r>
          </a:p>
        </p:txBody>
      </p:sp>
      <p:cxnSp>
        <p:nvCxnSpPr>
          <p:cNvPr id="39" name="Straight Arrow Connector 38"/>
          <p:cNvCxnSpPr/>
          <p:nvPr/>
        </p:nvCxnSpPr>
        <p:spPr>
          <a:xfrm flipV="1">
            <a:off x="313771" y="847725"/>
            <a:ext cx="0" cy="3222251"/>
          </a:xfrm>
          <a:prstGeom prst="straightConnector1">
            <a:avLst/>
          </a:prstGeom>
          <a:ln w="12700" cap="rnd">
            <a:solidFill>
              <a:srgbClr val="4F5156"/>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410" y="1264010"/>
            <a:ext cx="430887" cy="1477328"/>
          </a:xfrm>
          <a:prstGeom prst="rect">
            <a:avLst/>
          </a:prstGeom>
          <a:noFill/>
        </p:spPr>
        <p:txBody>
          <a:bodyPr vert="vert270"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559"/>
                </a:solidFill>
                <a:effectLst/>
                <a:uLnTx/>
                <a:uFillTx/>
              </a:rPr>
              <a:t>$ / watt</a:t>
            </a:r>
          </a:p>
        </p:txBody>
      </p:sp>
      <p:sp>
        <p:nvSpPr>
          <p:cNvPr id="28" name="Oval 27"/>
          <p:cNvSpPr/>
          <p:nvPr/>
        </p:nvSpPr>
        <p:spPr>
          <a:xfrm>
            <a:off x="2594984" y="932426"/>
            <a:ext cx="4046537" cy="1278223"/>
          </a:xfrm>
          <a:prstGeom prst="ellipse">
            <a:avLst/>
          </a:prstGeom>
          <a:noFill/>
          <a:ln w="15875">
            <a:solidFill>
              <a:srgbClr val="36C7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Box 31"/>
          <p:cNvSpPr txBox="1"/>
          <p:nvPr/>
        </p:nvSpPr>
        <p:spPr>
          <a:xfrm>
            <a:off x="1316353" y="3025711"/>
            <a:ext cx="4141472"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87CD"/>
                </a:solidFill>
                <a:effectLst/>
                <a:uLnTx/>
                <a:uFillTx/>
              </a:rPr>
              <a:t>A simplified 2N </a:t>
            </a:r>
            <a:r>
              <a:rPr kumimoji="0" lang="en-US" sz="1400" b="0" i="0" u="none" strike="noStrike" kern="0" cap="none" spc="0" normalizeH="0" baseline="0" noProof="0" dirty="0">
                <a:ln>
                  <a:noFill/>
                </a:ln>
                <a:solidFill>
                  <a:schemeClr val="accent6">
                    <a:lumMod val="75000"/>
                  </a:schemeClr>
                </a:solidFill>
                <a:effectLst/>
                <a:uLnTx/>
                <a:uFillTx/>
              </a:rPr>
              <a:t>accounts for more than half of the 25% savings.</a:t>
            </a:r>
            <a:r>
              <a:rPr kumimoji="0" lang="en-US" sz="1400" b="0" i="0" u="none" strike="noStrike" kern="0" cap="none" spc="0" normalizeH="0" baseline="0" noProof="0" dirty="0">
                <a:ln>
                  <a:noFill/>
                </a:ln>
                <a:solidFill>
                  <a:sysClr val="windowText" lastClr="000000"/>
                </a:solidFill>
                <a:effectLst/>
                <a:uLnTx/>
                <a:uFillTx/>
              </a:rPr>
              <a:t> Architecture simplification includes removing 1 UPS/batteries, ties, breakers, load bank breaker</a:t>
            </a:r>
            <a:endParaRPr kumimoji="0" lang="en-US" sz="1400" b="0" i="0" u="none" strike="noStrike" kern="0" cap="none" spc="0" normalizeH="0" baseline="0" noProof="0" dirty="0">
              <a:ln>
                <a:noFill/>
              </a:ln>
              <a:solidFill>
                <a:schemeClr val="accent6">
                  <a:lumMod val="75000"/>
                </a:schemeClr>
              </a:solidFill>
              <a:effectLst/>
              <a:uLnTx/>
              <a:uFillTx/>
            </a:endParaRPr>
          </a:p>
        </p:txBody>
      </p:sp>
      <p:cxnSp>
        <p:nvCxnSpPr>
          <p:cNvPr id="35" name="Curved Connector 34"/>
          <p:cNvCxnSpPr/>
          <p:nvPr/>
        </p:nvCxnSpPr>
        <p:spPr>
          <a:xfrm rot="16200000" flipV="1">
            <a:off x="1321455" y="1970385"/>
            <a:ext cx="1491950" cy="412713"/>
          </a:xfrm>
          <a:prstGeom prst="curvedConnector3">
            <a:avLst>
              <a:gd name="adj1" fmla="val 50000"/>
            </a:avLst>
          </a:prstGeom>
          <a:ln w="12700" cap="rnd">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49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
                  <p:embed/>
                </p:oleObj>
              </mc:Choice>
              <mc:Fallback>
                <p:oleObj name="think-cell Slide" r:id="rId4" imgW="270" imgH="270" progId="">
                  <p:embed/>
                  <p:pic>
                    <p:nvPicPr>
                      <p:cNvPr id="26" name="Object 2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 name="Picture 4"/>
          <p:cNvPicPr>
            <a:picLocks noChangeAspect="1" noChangeArrowheads="1"/>
          </p:cNvPicPr>
          <p:nvPr/>
        </p:nvPicPr>
        <p:blipFill>
          <a:blip r:embed="rId6"/>
          <a:srcRect/>
          <a:stretch>
            <a:fillRect/>
          </a:stretch>
        </p:blipFill>
        <p:spPr bwMode="auto">
          <a:xfrm>
            <a:off x="3741400" y="537965"/>
            <a:ext cx="5150188" cy="4120150"/>
          </a:xfrm>
          <a:prstGeom prst="rect">
            <a:avLst/>
          </a:prstGeom>
          <a:noFill/>
          <a:ln w="9525">
            <a:noFill/>
            <a:miter lim="800000"/>
            <a:headEnd/>
            <a:tailEnd/>
          </a:ln>
        </p:spPr>
      </p:pic>
      <p:sp>
        <p:nvSpPr>
          <p:cNvPr id="20" name="Rectangle 19"/>
          <p:cNvSpPr/>
          <p:nvPr/>
        </p:nvSpPr>
        <p:spPr>
          <a:xfrm>
            <a:off x="1528653" y="2331371"/>
            <a:ext cx="1298308" cy="307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Content Placeholder 4"/>
          <p:cNvSpPr>
            <a:spLocks noGrp="1"/>
          </p:cNvSpPr>
          <p:nvPr>
            <p:ph sz="quarter" idx="4294967295"/>
          </p:nvPr>
        </p:nvSpPr>
        <p:spPr>
          <a:xfrm>
            <a:off x="252412" y="1203325"/>
            <a:ext cx="3580171" cy="2986087"/>
          </a:xfrm>
          <a:prstGeom prst="rect">
            <a:avLst/>
          </a:prstGeom>
        </p:spPr>
        <p:txBody>
          <a:bodyPr/>
          <a:lstStyle/>
          <a:p>
            <a:pPr marL="358775" indent="-342900"/>
            <a:r>
              <a:rPr lang="en-US" sz="1400" dirty="0"/>
              <a:t>Flexible architecture that allows for mix of traditional IT loads and OCP loads</a:t>
            </a:r>
          </a:p>
          <a:p>
            <a:pPr marL="358775" indent="-342900"/>
            <a:r>
              <a:rPr lang="en-US" sz="1400" dirty="0"/>
              <a:t>UPS is upstream to support both traditional and OCP loads</a:t>
            </a:r>
          </a:p>
          <a:p>
            <a:pPr marL="358775" indent="-342900"/>
            <a:r>
              <a:rPr lang="en-US" sz="1400" dirty="0"/>
              <a:t>To minimize cost, one power path with UPS, one without</a:t>
            </a:r>
          </a:p>
          <a:p>
            <a:pPr marL="358775" indent="-342900"/>
            <a:r>
              <a:rPr lang="en-US" sz="1400" dirty="0"/>
              <a:t>OCP loads have dual PSUs without BBUs</a:t>
            </a:r>
          </a:p>
          <a:p>
            <a:pPr marL="358775" indent="-342900"/>
            <a:endParaRPr lang="en-US" sz="1400" dirty="0"/>
          </a:p>
        </p:txBody>
      </p:sp>
      <p:sp>
        <p:nvSpPr>
          <p:cNvPr id="143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Title 1"/>
          <p:cNvSpPr txBox="1">
            <a:spLocks/>
          </p:cNvSpPr>
          <p:nvPr/>
        </p:nvSpPr>
        <p:spPr>
          <a:xfrm>
            <a:off x="258056" y="230188"/>
            <a:ext cx="8633531" cy="307777"/>
          </a:xfrm>
          <a:prstGeom prst="rect">
            <a:avLst/>
          </a:prstGeom>
        </p:spPr>
        <p:txBody>
          <a:bodyPr vert="horz" lIns="0" tIns="0" rIns="0" bIns="0" rtlCol="0" anchor="t">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36C746"/>
                </a:solidFill>
                <a:effectLst/>
                <a:uLnTx/>
                <a:uFillTx/>
                <a:latin typeface="Arial"/>
                <a:ea typeface="+mj-ea"/>
                <a:cs typeface="Arial"/>
              </a:rPr>
              <a:t>Example of a Simplified 2N design that accommodates both types of loads</a:t>
            </a:r>
          </a:p>
        </p:txBody>
      </p:sp>
    </p:spTree>
    <p:extLst>
      <p:ext uri="{BB962C8B-B14F-4D97-AF65-F5344CB8AC3E}">
        <p14:creationId xmlns:p14="http://schemas.microsoft.com/office/powerpoint/2010/main" val="347685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7"/>
          </p:nvPr>
        </p:nvGraphicFramePr>
        <p:xfrm>
          <a:off x="252413" y="1231412"/>
          <a:ext cx="6202176" cy="367676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258056" y="230188"/>
            <a:ext cx="8633531" cy="400110"/>
          </a:xfrm>
        </p:spPr>
        <p:txBody>
          <a:bodyPr/>
          <a:lstStyle/>
          <a:p>
            <a:pPr algn="l"/>
            <a:r>
              <a:rPr lang="en-US" dirty="0">
                <a:solidFill>
                  <a:srgbClr val="36C746"/>
                </a:solidFill>
              </a:rPr>
              <a:t>A design that accommodates both types of loads</a:t>
            </a:r>
          </a:p>
        </p:txBody>
      </p:sp>
      <p:cxnSp>
        <p:nvCxnSpPr>
          <p:cNvPr id="13" name="Straight Arrow Connector 12"/>
          <p:cNvCxnSpPr/>
          <p:nvPr/>
        </p:nvCxnSpPr>
        <p:spPr>
          <a:xfrm flipV="1">
            <a:off x="313771" y="847725"/>
            <a:ext cx="0" cy="3222251"/>
          </a:xfrm>
          <a:prstGeom prst="straightConnector1">
            <a:avLst/>
          </a:prstGeom>
          <a:ln w="12700" cap="rnd">
            <a:solidFill>
              <a:srgbClr val="4F5156"/>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410" y="1264010"/>
            <a:ext cx="430887" cy="1477328"/>
          </a:xfrm>
          <a:prstGeom prst="rect">
            <a:avLst/>
          </a:prstGeom>
          <a:noFill/>
        </p:spPr>
        <p:txBody>
          <a:bodyPr vert="vert270"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559"/>
                </a:solidFill>
                <a:effectLst/>
                <a:uLnTx/>
                <a:uFillTx/>
              </a:rPr>
              <a:t>$ / watt</a:t>
            </a:r>
          </a:p>
        </p:txBody>
      </p:sp>
      <p:sp>
        <p:nvSpPr>
          <p:cNvPr id="2" name="TextBox 1"/>
          <p:cNvSpPr txBox="1"/>
          <p:nvPr/>
        </p:nvSpPr>
        <p:spPr>
          <a:xfrm>
            <a:off x="6367548" y="1039091"/>
            <a:ext cx="2672543" cy="31085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Best fit solution to enterprise customers may comes from the data center status they have.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kumimoji="0" lang="en-US" sz="1400" b="0" i="0" u="none" strike="noStrike" kern="0" cap="none" spc="0" normalizeH="0" baseline="0" noProof="0" dirty="0">
                <a:ln>
                  <a:noFill/>
                </a:ln>
                <a:solidFill>
                  <a:sysClr val="windowText" lastClr="000000"/>
                </a:solidFill>
                <a:effectLst/>
                <a:uLnTx/>
                <a:uFillTx/>
              </a:rPr>
              <a:t>For the customers are planning to build new DC. Specific 2N may gain both CAPAX &amp; OPAX</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kumimoji="0" lang="en-US" sz="14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kumimoji="0" lang="en-US" sz="1400" b="0" i="0" u="none" strike="noStrike" kern="0" cap="none" spc="0" normalizeH="0" baseline="0" noProof="0" dirty="0">
                <a:ln>
                  <a:noFill/>
                </a:ln>
                <a:solidFill>
                  <a:sysClr val="windowText" lastClr="000000"/>
                </a:solidFill>
                <a:effectLst/>
                <a:uLnTx/>
                <a:uFillTx/>
              </a:rPr>
              <a:t>For existing DC customers, Simplified 2N would enjoy the benefit also on CAPAX and new IT OCP gears.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4" name="Flowchart: Sequential Access Storage 3"/>
          <p:cNvSpPr/>
          <p:nvPr/>
        </p:nvSpPr>
        <p:spPr>
          <a:xfrm>
            <a:off x="1983685" y="1264010"/>
            <a:ext cx="1580573" cy="1000563"/>
          </a:xfrm>
          <a:prstGeom prst="flowChartMagnetic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For new Data Centers to use OCP</a:t>
            </a:r>
          </a:p>
        </p:txBody>
      </p:sp>
      <p:sp>
        <p:nvSpPr>
          <p:cNvPr id="10" name="Flowchart: Sequential Access Storage 9"/>
          <p:cNvSpPr/>
          <p:nvPr/>
        </p:nvSpPr>
        <p:spPr>
          <a:xfrm>
            <a:off x="3498356" y="822619"/>
            <a:ext cx="1752653" cy="1068297"/>
          </a:xfrm>
          <a:prstGeom prst="flowChartMagnetic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For existing Data Centers using OCP &amp; traditional IT gears</a:t>
            </a:r>
          </a:p>
        </p:txBody>
      </p:sp>
    </p:spTree>
    <p:extLst>
      <p:ext uri="{BB962C8B-B14F-4D97-AF65-F5344CB8AC3E}">
        <p14:creationId xmlns:p14="http://schemas.microsoft.com/office/powerpoint/2010/main" val="102388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ChangeArrowheads="1"/>
          </p:cNvSpPr>
          <p:nvPr>
            <p:ph type="title"/>
          </p:nvPr>
        </p:nvSpPr>
        <p:spPr/>
        <p:txBody>
          <a:bodyPr/>
          <a:lstStyle/>
          <a:p>
            <a:r>
              <a:rPr lang="en-US" altLang="zh-TW" dirty="0">
                <a:ea typeface="新細明體" charset="-120"/>
              </a:rPr>
              <a:t>Scenarios Considered</a:t>
            </a:r>
          </a:p>
        </p:txBody>
      </p:sp>
      <p:sp>
        <p:nvSpPr>
          <p:cNvPr id="2023427" name="Rectangle 3"/>
          <p:cNvSpPr>
            <a:spLocks noGrp="1" noChangeArrowheads="1"/>
          </p:cNvSpPr>
          <p:nvPr>
            <p:ph type="body" idx="1"/>
          </p:nvPr>
        </p:nvSpPr>
        <p:spPr>
          <a:xfrm>
            <a:off x="1104182" y="768229"/>
            <a:ext cx="7703388" cy="4190633"/>
          </a:xfrm>
        </p:spPr>
        <p:txBody>
          <a:bodyPr/>
          <a:lstStyle/>
          <a:p>
            <a:pPr>
              <a:buFont typeface="SEOptimist" charset="0"/>
              <a:buNone/>
            </a:pPr>
            <a:r>
              <a:rPr lang="en-US" altLang="zh-TW" sz="1800" dirty="0">
                <a:ea typeface="新細明體" charset="-120"/>
              </a:rPr>
              <a:t>Scenario 1 – UPS</a:t>
            </a:r>
            <a:r>
              <a:rPr lang="zh-TW" altLang="en-US" sz="1800" dirty="0">
                <a:ea typeface="新細明體" charset="-120"/>
              </a:rPr>
              <a:t> </a:t>
            </a:r>
            <a:r>
              <a:rPr lang="en-US" altLang="zh-TW" sz="1800" dirty="0">
                <a:ea typeface="新細明體" charset="-120"/>
              </a:rPr>
              <a:t>Backup + 30 300KW racks + CBU(MSFT)</a:t>
            </a:r>
          </a:p>
          <a:p>
            <a:pPr>
              <a:buFont typeface="SEOptimist" charset="0"/>
              <a:buNone/>
            </a:pPr>
            <a:r>
              <a:rPr lang="en-US" altLang="zh-TW" sz="1800" dirty="0">
                <a:ea typeface="新細明體" charset="-120"/>
              </a:rPr>
              <a:t>Scenario 2 – BBU Backup + 30 300KW rack + High energy PSU</a:t>
            </a:r>
          </a:p>
          <a:p>
            <a:pPr marL="0" indent="0">
              <a:buNone/>
            </a:pPr>
            <a:r>
              <a:rPr lang="en-US" altLang="zh-TW" sz="1800" dirty="0">
                <a:ea typeface="新細明體" charset="-120"/>
              </a:rPr>
              <a:t>Scenario 3 – LTO BBU Backup + 30 300KW racks +</a:t>
            </a:r>
            <a:r>
              <a:rPr lang="zh-TW" altLang="en-US" sz="1800" dirty="0">
                <a:ea typeface="新細明體" charset="-120"/>
              </a:rPr>
              <a:t> </a:t>
            </a:r>
            <a:r>
              <a:rPr lang="en-US" altLang="zh-TW" sz="1800" dirty="0">
                <a:ea typeface="新細明體" charset="-120"/>
              </a:rPr>
              <a:t>ATS</a:t>
            </a:r>
            <a:r>
              <a:rPr lang="zh-TW" altLang="en-US" sz="1800" dirty="0">
                <a:ea typeface="新細明體" charset="-120"/>
              </a:rPr>
              <a:t> </a:t>
            </a:r>
            <a:r>
              <a:rPr lang="en-US" altLang="zh-TW" sz="1800" dirty="0">
                <a:ea typeface="新細明體" charset="-120"/>
              </a:rPr>
              <a:t>PSU</a:t>
            </a:r>
          </a:p>
          <a:p>
            <a:pPr marL="0" indent="0">
              <a:buNone/>
            </a:pPr>
            <a:endParaRPr lang="en-US" altLang="zh-TW" dirty="0">
              <a:ea typeface="新細明體" charset="-120"/>
            </a:endParaRPr>
          </a:p>
          <a:p>
            <a:pPr>
              <a:buFont typeface="SEOptimist" charset="0"/>
              <a:buNone/>
            </a:pPr>
            <a:r>
              <a:rPr lang="en-US" altLang="zh-TW" sz="1800" dirty="0">
                <a:ea typeface="新細明體" charset="-120"/>
              </a:rPr>
              <a:t>Design Conditions for all Scenarios:</a:t>
            </a:r>
          </a:p>
          <a:p>
            <a:pPr lvl="1"/>
            <a:r>
              <a:rPr lang="en-US" altLang="zh-TW" dirty="0">
                <a:solidFill>
                  <a:schemeClr val="tx1"/>
                </a:solidFill>
                <a:ea typeface="新細明體" charset="-120"/>
              </a:rPr>
              <a:t>Data Center Load = 9</a:t>
            </a:r>
            <a:r>
              <a:rPr lang="en-US" altLang="zh-TW" dirty="0">
                <a:ea typeface="新細明體" charset="-120"/>
              </a:rPr>
              <a:t> M</a:t>
            </a:r>
            <a:r>
              <a:rPr lang="en-US" altLang="zh-TW" dirty="0">
                <a:solidFill>
                  <a:schemeClr val="tx1"/>
                </a:solidFill>
                <a:ea typeface="新細明體" charset="-120"/>
              </a:rPr>
              <a:t>W</a:t>
            </a:r>
          </a:p>
          <a:p>
            <a:pPr lvl="1"/>
            <a:r>
              <a:rPr lang="en-US" altLang="zh-TW" dirty="0">
                <a:solidFill>
                  <a:schemeClr val="tx1"/>
                </a:solidFill>
                <a:ea typeface="新細明體" charset="-120"/>
              </a:rPr>
              <a:t>AI POD = 3 MW</a:t>
            </a:r>
          </a:p>
          <a:p>
            <a:pPr lvl="1"/>
            <a:r>
              <a:rPr lang="en-US" altLang="zh-TW" dirty="0">
                <a:solidFill>
                  <a:schemeClr val="tx1"/>
                </a:solidFill>
                <a:ea typeface="新細明體" charset="-120"/>
              </a:rPr>
              <a:t>Rack Density = 300 kW per Rack</a:t>
            </a:r>
          </a:p>
          <a:p>
            <a:pPr lvl="1"/>
            <a:r>
              <a:rPr lang="en-US" altLang="zh-TW" dirty="0">
                <a:solidFill>
                  <a:schemeClr val="tx1"/>
                </a:solidFill>
                <a:ea typeface="新細明體" charset="-120"/>
              </a:rPr>
              <a:t>2N power redundancy, N+1 cooling redundancy</a:t>
            </a:r>
          </a:p>
          <a:p>
            <a:pPr lvl="1"/>
            <a:r>
              <a:rPr lang="en-US" altLang="zh-TW" dirty="0">
                <a:solidFill>
                  <a:schemeClr val="tx1"/>
                </a:solidFill>
                <a:ea typeface="新細明體" charset="-120"/>
              </a:rPr>
              <a:t>Battery backup time: 30 mins</a:t>
            </a:r>
          </a:p>
          <a:p>
            <a:pPr lvl="1"/>
            <a:r>
              <a:rPr lang="en-US" altLang="zh-TW" dirty="0">
                <a:solidFill>
                  <a:schemeClr val="tx1"/>
                </a:solidFill>
                <a:ea typeface="新細明體" charset="-120"/>
              </a:rPr>
              <a:t>BBU backup time: </a:t>
            </a:r>
            <a:r>
              <a:rPr lang="en-US" altLang="zh-TW" dirty="0">
                <a:ea typeface="新細明體" charset="-120"/>
              </a:rPr>
              <a:t>90 secs</a:t>
            </a:r>
            <a:endParaRPr lang="en-US" altLang="zh-TW" dirty="0">
              <a:solidFill>
                <a:schemeClr val="tx1"/>
              </a:solidFill>
              <a:ea typeface="新細明體" charset="-120"/>
            </a:endParaRPr>
          </a:p>
          <a:p>
            <a:endParaRPr lang="en-US" altLang="zh-TW" dirty="0">
              <a:ea typeface="新細明體" charset="-120"/>
            </a:endParaRPr>
          </a:p>
          <a:p>
            <a:pPr>
              <a:buFont typeface="SEOptimist" charset="0"/>
              <a:buNone/>
            </a:pPr>
            <a:endParaRPr lang="en-US" altLang="zh-TW" dirty="0">
              <a:ea typeface="新細明體" charset="-120"/>
            </a:endParaRPr>
          </a:p>
        </p:txBody>
      </p:sp>
    </p:spTree>
    <p:extLst>
      <p:ext uri="{BB962C8B-B14F-4D97-AF65-F5344CB8AC3E}">
        <p14:creationId xmlns:p14="http://schemas.microsoft.com/office/powerpoint/2010/main" val="123739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a:t>Page </a:t>
            </a:r>
            <a:fld id="{5A9C12DC-491F-9444-86A2-13AC5C62A2FC}" type="slidenum">
              <a:rPr lang="en-US" smtClean="0"/>
              <a:pPr/>
              <a:t>3</a:t>
            </a:fld>
            <a:endParaRPr lang="en-US" dirty="0"/>
          </a:p>
        </p:txBody>
      </p:sp>
      <p:sp>
        <p:nvSpPr>
          <p:cNvPr id="4" name="Footer Placeholder 3"/>
          <p:cNvSpPr>
            <a:spLocks noGrp="1"/>
          </p:cNvSpPr>
          <p:nvPr>
            <p:ph type="ftr" sz="quarter" idx="3"/>
          </p:nvPr>
        </p:nvSpPr>
        <p:spPr/>
        <p:txBody>
          <a:bodyPr/>
          <a:lstStyle/>
          <a:p>
            <a:r>
              <a:rPr lang="en-US"/>
              <a:t>Confidential Property of Schneider Electric |</a:t>
            </a:r>
            <a:endParaRPr lang="en-US" dirty="0"/>
          </a:p>
        </p:txBody>
      </p:sp>
      <p:sp>
        <p:nvSpPr>
          <p:cNvPr id="13" name="Text Placeholder 12"/>
          <p:cNvSpPr>
            <a:spLocks noGrp="1"/>
          </p:cNvSpPr>
          <p:nvPr>
            <p:ph type="body" sz="quarter" idx="32"/>
          </p:nvPr>
        </p:nvSpPr>
        <p:spPr>
          <a:xfrm>
            <a:off x="266677" y="251833"/>
            <a:ext cx="8647112" cy="369332"/>
          </a:xfrm>
        </p:spPr>
        <p:txBody>
          <a:bodyPr/>
          <a:lstStyle/>
          <a:p>
            <a:r>
              <a:rPr lang="en-US" sz="2000" i="1" dirty="0"/>
              <a:t>Total Cost Analysis:</a:t>
            </a:r>
            <a:endParaRPr lang="en-US" sz="2000" dirty="0"/>
          </a:p>
          <a:p>
            <a:r>
              <a:rPr lang="en-US" sz="2000" dirty="0"/>
              <a:t>Example: Deploy a 3MW AI pod for CSP Customers</a:t>
            </a:r>
          </a:p>
        </p:txBody>
      </p:sp>
      <p:sp>
        <p:nvSpPr>
          <p:cNvPr id="9" name="TextBox 2"/>
          <p:cNvSpPr txBox="1"/>
          <p:nvPr/>
        </p:nvSpPr>
        <p:spPr>
          <a:xfrm>
            <a:off x="461699" y="1277566"/>
            <a:ext cx="3486969" cy="2278111"/>
          </a:xfrm>
          <a:prstGeom prst="rect">
            <a:avLst/>
          </a:prstGeom>
          <a:solidFill>
            <a:schemeClr val="accent1">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rgbClr val="0070C0"/>
                </a:solidFill>
              </a:rPr>
              <a:t>DATA CENTER CONFIGURATION</a:t>
            </a:r>
          </a:p>
          <a:p>
            <a:pPr algn="l"/>
            <a:r>
              <a:rPr lang="en-US" sz="1400" dirty="0">
                <a:solidFill>
                  <a:srgbClr val="0070C0"/>
                </a:solidFill>
              </a:rPr>
              <a:t>9 MW IT capacity</a:t>
            </a:r>
          </a:p>
          <a:p>
            <a:pPr algn="l"/>
            <a:r>
              <a:rPr lang="en-US" sz="1400" dirty="0">
                <a:solidFill>
                  <a:srgbClr val="0070C0"/>
                </a:solidFill>
              </a:rPr>
              <a:t>1 IT rooms</a:t>
            </a:r>
          </a:p>
          <a:p>
            <a:pPr algn="l"/>
            <a:r>
              <a:rPr lang="en-US" sz="1400" dirty="0">
                <a:solidFill>
                  <a:srgbClr val="0070C0"/>
                </a:solidFill>
              </a:rPr>
              <a:t>3 pods per room</a:t>
            </a:r>
          </a:p>
          <a:p>
            <a:pPr algn="l"/>
            <a:r>
              <a:rPr lang="en-US" sz="1400" dirty="0">
                <a:solidFill>
                  <a:srgbClr val="0070C0"/>
                </a:solidFill>
              </a:rPr>
              <a:t>3 MW/pod</a:t>
            </a:r>
          </a:p>
          <a:p>
            <a:pPr algn="l"/>
            <a:r>
              <a:rPr lang="en-US" sz="1400" dirty="0">
                <a:solidFill>
                  <a:srgbClr val="0070C0"/>
                </a:solidFill>
              </a:rPr>
              <a:t>10 racks per pod</a:t>
            </a:r>
          </a:p>
          <a:p>
            <a:pPr algn="l"/>
            <a:r>
              <a:rPr lang="en-US" sz="1400" dirty="0">
                <a:solidFill>
                  <a:srgbClr val="0070C0"/>
                </a:solidFill>
              </a:rPr>
              <a:t>300 kW/rack</a:t>
            </a:r>
          </a:p>
          <a:p>
            <a:pPr algn="l"/>
            <a:endParaRPr lang="en-US" sz="1000" dirty="0">
              <a:solidFill>
                <a:schemeClr val="tx1"/>
              </a:solidFill>
            </a:endParaRPr>
          </a:p>
        </p:txBody>
      </p:sp>
      <p:pic>
        <p:nvPicPr>
          <p:cNvPr id="2" name="Picture 1"/>
          <p:cNvPicPr>
            <a:picLocks noChangeAspect="1"/>
          </p:cNvPicPr>
          <p:nvPr/>
        </p:nvPicPr>
        <p:blipFill>
          <a:blip r:embed="rId3"/>
          <a:stretch>
            <a:fillRect/>
          </a:stretch>
        </p:blipFill>
        <p:spPr>
          <a:xfrm>
            <a:off x="1958383" y="3768767"/>
            <a:ext cx="1286192" cy="804422"/>
          </a:xfrm>
          <a:prstGeom prst="rect">
            <a:avLst/>
          </a:prstGeom>
        </p:spPr>
      </p:pic>
      <p:graphicFrame>
        <p:nvGraphicFramePr>
          <p:cNvPr id="20" name="Table 19"/>
          <p:cNvGraphicFramePr>
            <a:graphicFrameLocks noGrp="1"/>
          </p:cNvGraphicFramePr>
          <p:nvPr/>
        </p:nvGraphicFramePr>
        <p:xfrm>
          <a:off x="7423485" y="1277565"/>
          <a:ext cx="1338881" cy="3302430"/>
        </p:xfrm>
        <a:graphic>
          <a:graphicData uri="http://schemas.openxmlformats.org/drawingml/2006/table">
            <a:tbl>
              <a:tblPr>
                <a:tableStyleId>{5C22544A-7EE6-4342-B048-85BDC9FD1C3A}</a:tableStyleId>
              </a:tblPr>
              <a:tblGrid>
                <a:gridCol w="1338881">
                  <a:extLst>
                    <a:ext uri="{9D8B030D-6E8A-4147-A177-3AD203B41FA5}">
                      <a16:colId xmlns:a16="http://schemas.microsoft.com/office/drawing/2014/main" val="3670085378"/>
                    </a:ext>
                  </a:extLst>
                </a:gridCol>
              </a:tblGrid>
              <a:tr h="47254">
                <a:tc>
                  <a:txBody>
                    <a:bodyPr/>
                    <a:lstStyle/>
                    <a:p>
                      <a:pPr algn="l" fontAlgn="b"/>
                      <a:r>
                        <a:rPr lang="en-US" sz="300" u="none" strike="noStrike">
                          <a:effectLst/>
                        </a:rPr>
                        <a:t>Genset plant</a:t>
                      </a:r>
                      <a:endParaRPr lang="en-US" sz="3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80220208"/>
                  </a:ext>
                </a:extLst>
              </a:tr>
              <a:tr h="45720">
                <a:tc>
                  <a:txBody>
                    <a:bodyPr/>
                    <a:lstStyle/>
                    <a:p>
                      <a:pPr algn="l" fontAlgn="b"/>
                      <a:r>
                        <a:rPr lang="en-US" sz="300" u="none" strike="noStrike">
                          <a:effectLst/>
                        </a:rPr>
                        <a:t>Genset - Cummins 1600kVA PRP -400V / Containerized</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75001972"/>
                  </a:ext>
                </a:extLst>
              </a:tr>
              <a:tr h="45720">
                <a:tc>
                  <a:txBody>
                    <a:bodyPr/>
                    <a:lstStyle/>
                    <a:p>
                      <a:pPr algn="l" fontAlgn="b"/>
                      <a:r>
                        <a:rPr lang="en-US" sz="300" u="none" strike="noStrike">
                          <a:effectLst/>
                        </a:rPr>
                        <a:t>Standby LV UPS Batteries </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1423946"/>
                  </a:ext>
                </a:extLst>
              </a:tr>
              <a:tr h="45720">
                <a:tc>
                  <a:txBody>
                    <a:bodyPr/>
                    <a:lstStyle/>
                    <a:p>
                      <a:pPr algn="l" fontAlgn="b"/>
                      <a:r>
                        <a:rPr lang="en-US" sz="300" u="none" strike="noStrike">
                          <a:effectLst/>
                        </a:rPr>
                        <a:t>Standby LV UPS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7483782"/>
                  </a:ext>
                </a:extLst>
              </a:tr>
              <a:tr h="45720">
                <a:tc>
                  <a:txBody>
                    <a:bodyPr/>
                    <a:lstStyle/>
                    <a:p>
                      <a:pPr algn="l" fontAlgn="b"/>
                      <a:r>
                        <a:rPr lang="en-US" sz="300" u="none" strike="noStrike">
                          <a:effectLst/>
                        </a:rPr>
                        <a:t>Genset LV auxiliaries panel with MTS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0392674"/>
                  </a:ext>
                </a:extLst>
              </a:tr>
              <a:tr h="45720">
                <a:tc>
                  <a:txBody>
                    <a:bodyPr/>
                    <a:lstStyle/>
                    <a:p>
                      <a:pPr algn="l" fontAlgn="b"/>
                      <a:r>
                        <a:rPr lang="en-US" sz="300" u="none" strike="noStrike">
                          <a:effectLst/>
                        </a:rPr>
                        <a:t>Outdoor busbar - IP66  3000A 4m / 2 elbows / 1 XFMR flange</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6893767"/>
                  </a:ext>
                </a:extLst>
              </a:tr>
              <a:tr h="45720">
                <a:tc>
                  <a:txBody>
                    <a:bodyPr/>
                    <a:lstStyle/>
                    <a:p>
                      <a:pPr algn="l" fontAlgn="b"/>
                      <a:r>
                        <a:rPr lang="en-US" sz="300" u="none" strike="noStrike">
                          <a:effectLst/>
                        </a:rPr>
                        <a:t>Main feeder - Premset 1250A, 10-15 kV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7876589"/>
                  </a:ext>
                </a:extLst>
              </a:tr>
              <a:tr h="45720">
                <a:tc>
                  <a:txBody>
                    <a:bodyPr/>
                    <a:lstStyle/>
                    <a:p>
                      <a:pPr algn="l" fontAlgn="b"/>
                      <a:r>
                        <a:rPr lang="en-US" sz="300" u="none" strike="noStrike">
                          <a:effectLst/>
                        </a:rPr>
                        <a:t>Incomer from Genset - Premset 1250A, 10-15 kV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4808345"/>
                  </a:ext>
                </a:extLst>
              </a:tr>
              <a:tr h="45720">
                <a:tc>
                  <a:txBody>
                    <a:bodyPr/>
                    <a:lstStyle/>
                    <a:p>
                      <a:pPr algn="l" fontAlgn="b"/>
                      <a:r>
                        <a:rPr lang="nn-NO" sz="300" u="none" strike="noStrike">
                          <a:effectLst/>
                        </a:rPr>
                        <a:t>Transformer - Minera C0Bk 2500kVA - 400V / 10kV oil</a:t>
                      </a:r>
                      <a:endParaRPr lang="nn-NO"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3404381"/>
                  </a:ext>
                </a:extLst>
              </a:tr>
              <a:tr h="45720">
                <a:tc>
                  <a:txBody>
                    <a:bodyPr/>
                    <a:lstStyle/>
                    <a:p>
                      <a:pPr algn="l" fontAlgn="b"/>
                      <a:r>
                        <a:rPr lang="en-US" sz="300" u="none" strike="noStrike">
                          <a:effectLst/>
                        </a:rPr>
                        <a:t>Cabling &amp; Installation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6810526"/>
                  </a:ext>
                </a:extLst>
              </a:tr>
              <a:tr h="47254">
                <a:tc>
                  <a:txBody>
                    <a:bodyPr/>
                    <a:lstStyle/>
                    <a:p>
                      <a:pPr algn="l" fontAlgn="b"/>
                      <a:r>
                        <a:rPr lang="en-US" sz="300" u="none" strike="noStrike">
                          <a:effectLst/>
                        </a:rPr>
                        <a:t>Project Management &amp; Services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0463377"/>
                  </a:ext>
                </a:extLst>
              </a:tr>
              <a:tr h="47254">
                <a:tc>
                  <a:txBody>
                    <a:bodyPr/>
                    <a:lstStyle/>
                    <a:p>
                      <a:pPr algn="l" fontAlgn="b"/>
                      <a:r>
                        <a:rPr lang="en-US" sz="300" u="none" strike="noStrike">
                          <a:effectLst/>
                        </a:rPr>
                        <a:t>MV distribution (MV secondary)</a:t>
                      </a:r>
                      <a:endParaRPr lang="en-US" sz="3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8457159"/>
                  </a:ext>
                </a:extLst>
              </a:tr>
              <a:tr h="45720">
                <a:tc>
                  <a:txBody>
                    <a:bodyPr/>
                    <a:lstStyle/>
                    <a:p>
                      <a:pPr algn="l" fontAlgn="b"/>
                      <a:r>
                        <a:rPr lang="en-US" sz="300" u="none" strike="noStrike">
                          <a:effectLst/>
                        </a:rPr>
                        <a:t>Metering unit M12A-1250A</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3749294"/>
                  </a:ext>
                </a:extLst>
              </a:tr>
              <a:tr h="45720">
                <a:tc>
                  <a:txBody>
                    <a:bodyPr/>
                    <a:lstStyle/>
                    <a:p>
                      <a:pPr algn="l" fontAlgn="b"/>
                      <a:r>
                        <a:rPr lang="en-US" sz="300" u="none" strike="noStrike">
                          <a:effectLst/>
                        </a:rPr>
                        <a:t>Main incomer Premset -1250A /S S42</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63543560"/>
                  </a:ext>
                </a:extLst>
              </a:tr>
              <a:tr h="45720">
                <a:tc>
                  <a:txBody>
                    <a:bodyPr/>
                    <a:lstStyle/>
                    <a:p>
                      <a:pPr algn="l" fontAlgn="b"/>
                      <a:r>
                        <a:rPr lang="en-US" sz="300" u="none" strike="noStrike">
                          <a:effectLst/>
                        </a:rPr>
                        <a:t>Bus riser Premset - 1250 A, 10-15 kV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62484640"/>
                  </a:ext>
                </a:extLst>
              </a:tr>
              <a:tr h="45720">
                <a:tc>
                  <a:txBody>
                    <a:bodyPr/>
                    <a:lstStyle/>
                    <a:p>
                      <a:pPr algn="l" fontAlgn="b"/>
                      <a:r>
                        <a:rPr lang="en-US" sz="300" u="none" strike="noStrike">
                          <a:effectLst/>
                        </a:rPr>
                        <a:t>Feeder to MV/LV transformer 630 A, 10-15 kV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7382055"/>
                  </a:ext>
                </a:extLst>
              </a:tr>
              <a:tr h="45720">
                <a:tc>
                  <a:txBody>
                    <a:bodyPr/>
                    <a:lstStyle/>
                    <a:p>
                      <a:pPr algn="l" fontAlgn="b"/>
                      <a:r>
                        <a:rPr lang="en-US" sz="300" u="none" strike="noStrike">
                          <a:effectLst/>
                        </a:rPr>
                        <a:t>Feeder to UPS - Premset 1250 A, 10-15 kV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3120512"/>
                  </a:ext>
                </a:extLst>
              </a:tr>
              <a:tr h="45720">
                <a:tc>
                  <a:txBody>
                    <a:bodyPr/>
                    <a:lstStyle/>
                    <a:p>
                      <a:pPr algn="l" fontAlgn="b"/>
                      <a:r>
                        <a:rPr lang="en-US" sz="300" u="none" strike="noStrike">
                          <a:effectLst/>
                        </a:rPr>
                        <a:t>Static Switch for MV UPS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7444879"/>
                  </a:ext>
                </a:extLst>
              </a:tr>
              <a:tr h="45720">
                <a:tc>
                  <a:txBody>
                    <a:bodyPr/>
                    <a:lstStyle/>
                    <a:p>
                      <a:pPr algn="l" fontAlgn="b"/>
                      <a:r>
                        <a:rPr lang="pl-PL" sz="300" u="none" strike="noStrike">
                          <a:effectLst/>
                        </a:rPr>
                        <a:t>Symmetra MW UPS, 1000 kW, 400 V, N+2 units</a:t>
                      </a:r>
                      <a:endParaRPr lang="pl-PL"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2841699"/>
                  </a:ext>
                </a:extLst>
              </a:tr>
              <a:tr h="45720">
                <a:tc>
                  <a:txBody>
                    <a:bodyPr/>
                    <a:lstStyle/>
                    <a:p>
                      <a:pPr algn="l" fontAlgn="b"/>
                      <a:r>
                        <a:rPr lang="en-US" sz="300" u="none" strike="noStrike">
                          <a:effectLst/>
                        </a:rPr>
                        <a:t>Lead Acid 5 minute runtime</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28312793"/>
                  </a:ext>
                </a:extLst>
              </a:tr>
              <a:tr h="45720">
                <a:tc>
                  <a:txBody>
                    <a:bodyPr/>
                    <a:lstStyle/>
                    <a:p>
                      <a:pPr algn="l" fontAlgn="b"/>
                      <a:r>
                        <a:rPr lang="en-US" sz="300" u="none" strike="noStrike">
                          <a:effectLst/>
                        </a:rPr>
                        <a:t>Li-Ion 5 minute</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0192956"/>
                  </a:ext>
                </a:extLst>
              </a:tr>
              <a:tr h="45720">
                <a:tc>
                  <a:txBody>
                    <a:bodyPr/>
                    <a:lstStyle/>
                    <a:p>
                      <a:pPr algn="l" fontAlgn="b"/>
                      <a:r>
                        <a:rPr lang="en-US" sz="300" u="none" strike="noStrike">
                          <a:effectLst/>
                        </a:rPr>
                        <a:t>Flywheel 30 seconds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1769399"/>
                  </a:ext>
                </a:extLst>
              </a:tr>
              <a:tr h="45720">
                <a:tc>
                  <a:txBody>
                    <a:bodyPr/>
                    <a:lstStyle/>
                    <a:p>
                      <a:pPr algn="l" fontAlgn="b"/>
                      <a:r>
                        <a:rPr lang="en-US" sz="300" u="none" strike="noStrike">
                          <a:effectLst/>
                        </a:rPr>
                        <a:t>Maintenance bypass - Premset 1250 A, 10-15 kV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203448"/>
                  </a:ext>
                </a:extLst>
              </a:tr>
              <a:tr h="45720">
                <a:tc>
                  <a:txBody>
                    <a:bodyPr/>
                    <a:lstStyle/>
                    <a:p>
                      <a:pPr algn="l" fontAlgn="b"/>
                      <a:r>
                        <a:rPr lang="nn-NO" sz="300" u="none" strike="noStrike">
                          <a:effectLst/>
                        </a:rPr>
                        <a:t>Transformer - Minera C0Bk 2500kVA - 400V / 10kV oil</a:t>
                      </a:r>
                      <a:endParaRPr lang="nn-NO"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45217087"/>
                  </a:ext>
                </a:extLst>
              </a:tr>
              <a:tr h="45720">
                <a:tc>
                  <a:txBody>
                    <a:bodyPr/>
                    <a:lstStyle/>
                    <a:p>
                      <a:pPr algn="l" fontAlgn="b"/>
                      <a:r>
                        <a:rPr lang="en-US" sz="300" u="none" strike="noStrike">
                          <a:effectLst/>
                        </a:rPr>
                        <a:t>Main incomer from UPS - Premset 1250A, 10-15 kV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4206358"/>
                  </a:ext>
                </a:extLst>
              </a:tr>
              <a:tr h="45720">
                <a:tc>
                  <a:txBody>
                    <a:bodyPr/>
                    <a:lstStyle/>
                    <a:p>
                      <a:pPr algn="l" fontAlgn="b"/>
                      <a:r>
                        <a:rPr lang="en-US" sz="300" u="none" strike="noStrike">
                          <a:effectLst/>
                        </a:rPr>
                        <a:t>Cabling &amp; Installation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43970692"/>
                  </a:ext>
                </a:extLst>
              </a:tr>
              <a:tr h="47254">
                <a:tc>
                  <a:txBody>
                    <a:bodyPr/>
                    <a:lstStyle/>
                    <a:p>
                      <a:pPr algn="l" fontAlgn="b"/>
                      <a:r>
                        <a:rPr lang="en-US" sz="300" u="none" strike="noStrike">
                          <a:effectLst/>
                        </a:rPr>
                        <a:t>Project Management &amp; Services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5899444"/>
                  </a:ext>
                </a:extLst>
              </a:tr>
              <a:tr h="47254">
                <a:tc>
                  <a:txBody>
                    <a:bodyPr/>
                    <a:lstStyle/>
                    <a:p>
                      <a:pPr algn="l" fontAlgn="b"/>
                      <a:r>
                        <a:rPr lang="en-US" sz="300" u="none" strike="noStrike">
                          <a:effectLst/>
                        </a:rPr>
                        <a:t>LV distribution</a:t>
                      </a:r>
                      <a:endParaRPr lang="en-US" sz="3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483905"/>
                  </a:ext>
                </a:extLst>
              </a:tr>
              <a:tr h="45720">
                <a:tc>
                  <a:txBody>
                    <a:bodyPr/>
                    <a:lstStyle/>
                    <a:p>
                      <a:pPr algn="l" fontAlgn="b"/>
                      <a:r>
                        <a:rPr lang="nn-NO" sz="300" u="none" strike="noStrike">
                          <a:effectLst/>
                        </a:rPr>
                        <a:t>Transformer - Trihal A0Ak 1600kVA - 10kV / 400V   - DRY</a:t>
                      </a:r>
                      <a:endParaRPr lang="nn-NO"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6111929"/>
                  </a:ext>
                </a:extLst>
              </a:tr>
              <a:tr h="79206">
                <a:tc>
                  <a:txBody>
                    <a:bodyPr/>
                    <a:lstStyle/>
                    <a:p>
                      <a:pPr algn="l" fontAlgn="b"/>
                      <a:r>
                        <a:rPr lang="en-US" sz="300" u="none" strike="noStrike">
                          <a:effectLst/>
                        </a:rPr>
                        <a:t>Main incomer column - Okken 2500A, 400 V (for xfmr and genset)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7081590"/>
                  </a:ext>
                </a:extLst>
              </a:tr>
              <a:tr h="45720">
                <a:tc>
                  <a:txBody>
                    <a:bodyPr/>
                    <a:lstStyle/>
                    <a:p>
                      <a:pPr algn="l" fontAlgn="b"/>
                      <a:r>
                        <a:rPr lang="en-US" sz="300" u="none" strike="noStrike">
                          <a:effectLst/>
                        </a:rPr>
                        <a:t>Output feeder column - Okken 2500A, 400 V (</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0715770"/>
                  </a:ext>
                </a:extLst>
              </a:tr>
              <a:tr h="45720">
                <a:tc>
                  <a:txBody>
                    <a:bodyPr/>
                    <a:lstStyle/>
                    <a:p>
                      <a:pPr algn="l" fontAlgn="b"/>
                      <a:r>
                        <a:rPr lang="en-US" sz="300" u="none" strike="noStrike">
                          <a:effectLst/>
                        </a:rPr>
                        <a:t>750kW Galaxy VX UPS (includes I/O Cabinet)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3694598"/>
                  </a:ext>
                </a:extLst>
              </a:tr>
              <a:tr h="45720">
                <a:tc>
                  <a:txBody>
                    <a:bodyPr/>
                    <a:lstStyle/>
                    <a:p>
                      <a:pPr algn="l" fontAlgn="b"/>
                      <a:r>
                        <a:rPr lang="en-US" sz="300" u="none" strike="noStrike">
                          <a:effectLst/>
                        </a:rPr>
                        <a:t>Lead Acid 5 minute runtime</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2066478"/>
                  </a:ext>
                </a:extLst>
              </a:tr>
              <a:tr h="45720">
                <a:tc>
                  <a:txBody>
                    <a:bodyPr/>
                    <a:lstStyle/>
                    <a:p>
                      <a:pPr algn="l" fontAlgn="b"/>
                      <a:r>
                        <a:rPr lang="en-US" sz="300" u="none" strike="noStrike">
                          <a:effectLst/>
                        </a:rPr>
                        <a:t>Li-Ion 9 minute</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0338436"/>
                  </a:ext>
                </a:extLst>
              </a:tr>
              <a:tr h="45720">
                <a:tc>
                  <a:txBody>
                    <a:bodyPr/>
                    <a:lstStyle/>
                    <a:p>
                      <a:pPr algn="l" fontAlgn="b"/>
                      <a:r>
                        <a:rPr lang="en-US" sz="300" u="none" strike="noStrike">
                          <a:effectLst/>
                        </a:rPr>
                        <a:t>Flywheel 30 seconds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4643565"/>
                  </a:ext>
                </a:extLst>
              </a:tr>
              <a:tr h="45720">
                <a:tc>
                  <a:txBody>
                    <a:bodyPr/>
                    <a:lstStyle/>
                    <a:p>
                      <a:pPr algn="l" fontAlgn="b"/>
                      <a:r>
                        <a:rPr lang="en-US" sz="300" u="none" strike="noStrike">
                          <a:effectLst/>
                        </a:rPr>
                        <a:t>UPS Input SWG Cabinets (2x1200A CB per cabinet)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1872303"/>
                  </a:ext>
                </a:extLst>
              </a:tr>
              <a:tr h="45720">
                <a:tc>
                  <a:txBody>
                    <a:bodyPr/>
                    <a:lstStyle/>
                    <a:p>
                      <a:pPr algn="l" fontAlgn="b"/>
                      <a:r>
                        <a:rPr lang="en-US" sz="300" u="none" strike="noStrike">
                          <a:effectLst/>
                        </a:rPr>
                        <a:t>UPS Output SWG Cabinets (2x1200A CB per cabinet)/Critical swg)</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2582707"/>
                  </a:ext>
                </a:extLst>
              </a:tr>
              <a:tr h="45720">
                <a:tc>
                  <a:txBody>
                    <a:bodyPr/>
                    <a:lstStyle/>
                    <a:p>
                      <a:pPr algn="l" fontAlgn="b"/>
                      <a:r>
                        <a:rPr lang="en-US" sz="300" u="none" strike="noStrike">
                          <a:effectLst/>
                        </a:rPr>
                        <a:t>UPS MBP Cabinet (1 2000A CB per Cabinet)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0799519"/>
                  </a:ext>
                </a:extLst>
              </a:tr>
              <a:tr h="45720">
                <a:tc>
                  <a:txBody>
                    <a:bodyPr/>
                    <a:lstStyle/>
                    <a:p>
                      <a:pPr algn="l" fontAlgn="b"/>
                      <a:r>
                        <a:rPr lang="en-US" sz="300" u="none" strike="noStrike">
                          <a:effectLst/>
                        </a:rPr>
                        <a:t>UPS LBB Cabinet (1 CB per Cabinet)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9159299"/>
                  </a:ext>
                </a:extLst>
              </a:tr>
              <a:tr h="45720">
                <a:tc>
                  <a:txBody>
                    <a:bodyPr/>
                    <a:lstStyle/>
                    <a:p>
                      <a:pPr algn="l" fontAlgn="b"/>
                      <a:r>
                        <a:rPr lang="en-US" sz="300" u="none" strike="noStrike" dirty="0">
                          <a:effectLst/>
                        </a:rPr>
                        <a:t>ATS Control Cabinet</a:t>
                      </a:r>
                      <a:endParaRPr lang="en-US" sz="3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043679"/>
                  </a:ext>
                </a:extLst>
              </a:tr>
              <a:tr h="79206">
                <a:tc>
                  <a:txBody>
                    <a:bodyPr/>
                    <a:lstStyle/>
                    <a:p>
                      <a:pPr algn="l" fontAlgn="b"/>
                      <a:r>
                        <a:rPr lang="en-US" sz="300" u="none" strike="noStrike">
                          <a:effectLst/>
                        </a:rPr>
                        <a:t>Critical Switchboard 2000A, 65kA, 480V (5x400A CB, 2x1200A, 2000A ICCB)</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12426779"/>
                  </a:ext>
                </a:extLst>
              </a:tr>
              <a:tr h="45720">
                <a:tc>
                  <a:txBody>
                    <a:bodyPr/>
                    <a:lstStyle/>
                    <a:p>
                      <a:pPr algn="l" fontAlgn="b"/>
                      <a:r>
                        <a:rPr lang="en-US" sz="300" u="none" strike="noStrike">
                          <a:effectLst/>
                        </a:rPr>
                        <a:t>Electrical Room Cooling Switchboard 200A, 480V, 65kA</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49369761"/>
                  </a:ext>
                </a:extLst>
              </a:tr>
              <a:tr h="45720">
                <a:tc>
                  <a:txBody>
                    <a:bodyPr/>
                    <a:lstStyle/>
                    <a:p>
                      <a:pPr algn="l" fontAlgn="b"/>
                      <a:r>
                        <a:rPr lang="en-US" sz="300" u="none" strike="noStrike">
                          <a:effectLst/>
                        </a:rPr>
                        <a:t>HVAC Switchboard, 300A, 480V, 65kA</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9252917"/>
                  </a:ext>
                </a:extLst>
              </a:tr>
              <a:tr h="79206">
                <a:tc>
                  <a:txBody>
                    <a:bodyPr/>
                    <a:lstStyle/>
                    <a:p>
                      <a:pPr algn="l" fontAlgn="b"/>
                      <a:r>
                        <a:rPr lang="en-US" sz="300" u="none" strike="noStrike">
                          <a:effectLst/>
                        </a:rPr>
                        <a:t>Uniflair TUAV3342G Perimeter Unit with condenser pump &amp; humidifer</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62083398"/>
                  </a:ext>
                </a:extLst>
              </a:tr>
              <a:tr h="45720">
                <a:tc>
                  <a:txBody>
                    <a:bodyPr/>
                    <a:lstStyle/>
                    <a:p>
                      <a:pPr algn="l" fontAlgn="b"/>
                      <a:r>
                        <a:rPr lang="en-US" sz="300" u="none" strike="noStrike">
                          <a:effectLst/>
                        </a:rPr>
                        <a:t>NGE Cooling System with structural support ducting &amp; 150kW DX</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774957"/>
                  </a:ext>
                </a:extLst>
              </a:tr>
              <a:tr h="45720">
                <a:tc>
                  <a:txBody>
                    <a:bodyPr/>
                    <a:lstStyle/>
                    <a:p>
                      <a:pPr algn="l" fontAlgn="b"/>
                      <a:r>
                        <a:rPr lang="en-US" sz="300" u="none" strike="noStrike">
                          <a:effectLst/>
                        </a:rPr>
                        <a:t>Building Ducting (structural support)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19664197"/>
                  </a:ext>
                </a:extLst>
              </a:tr>
              <a:tr h="45720">
                <a:tc>
                  <a:txBody>
                    <a:bodyPr/>
                    <a:lstStyle/>
                    <a:p>
                      <a:pPr algn="l" fontAlgn="b"/>
                      <a:r>
                        <a:rPr lang="en-US" sz="300" u="none" strike="noStrike">
                          <a:effectLst/>
                        </a:rPr>
                        <a:t>Cabling &amp; Installation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2327106"/>
                  </a:ext>
                </a:extLst>
              </a:tr>
              <a:tr h="47254">
                <a:tc>
                  <a:txBody>
                    <a:bodyPr/>
                    <a:lstStyle/>
                    <a:p>
                      <a:pPr algn="l" fontAlgn="b"/>
                      <a:r>
                        <a:rPr lang="en-US" sz="300" u="none" strike="noStrike">
                          <a:effectLst/>
                        </a:rPr>
                        <a:t>Project Management &amp; Services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8772406"/>
                  </a:ext>
                </a:extLst>
              </a:tr>
              <a:tr h="47254">
                <a:tc>
                  <a:txBody>
                    <a:bodyPr/>
                    <a:lstStyle/>
                    <a:p>
                      <a:pPr algn="l" fontAlgn="b"/>
                      <a:r>
                        <a:rPr lang="en-US" sz="300" u="none" strike="noStrike">
                          <a:effectLst/>
                        </a:rPr>
                        <a:t>IT POD (240kW/Row)</a:t>
                      </a:r>
                      <a:endParaRPr lang="en-US" sz="3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2164864"/>
                  </a:ext>
                </a:extLst>
              </a:tr>
              <a:tr h="45720">
                <a:tc>
                  <a:txBody>
                    <a:bodyPr/>
                    <a:lstStyle/>
                    <a:p>
                      <a:pPr algn="l" fontAlgn="b"/>
                      <a:r>
                        <a:rPr lang="en-US" sz="300" u="none" strike="noStrike">
                          <a:effectLst/>
                        </a:rPr>
                        <a:t>EcoAisle Containment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8698392"/>
                  </a:ext>
                </a:extLst>
              </a:tr>
              <a:tr h="91440">
                <a:tc>
                  <a:txBody>
                    <a:bodyPr/>
                    <a:lstStyle/>
                    <a:p>
                      <a:pPr algn="l" fontAlgn="b"/>
                      <a:r>
                        <a:rPr lang="en-US" sz="300" u="none" strike="noStrike">
                          <a:effectLst/>
                        </a:rPr>
                        <a:t>Maintenance bypass CB - 300A (APC Symmetra PX 96/160KW Value Wall-mounted Maintenance Bypass Panel, 400V)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9684552"/>
                  </a:ext>
                </a:extLst>
              </a:tr>
              <a:tr h="45720">
                <a:tc>
                  <a:txBody>
                    <a:bodyPr/>
                    <a:lstStyle/>
                    <a:p>
                      <a:pPr algn="l" fontAlgn="b"/>
                      <a:r>
                        <a:rPr lang="en-US" sz="300" u="none" strike="noStrike">
                          <a:effectLst/>
                        </a:rPr>
                        <a:t>96 kW Symmetra PX UPS, 400 V, N+1 modules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64800066"/>
                  </a:ext>
                </a:extLst>
              </a:tr>
              <a:tr h="45720">
                <a:tc>
                  <a:txBody>
                    <a:bodyPr/>
                    <a:lstStyle/>
                    <a:p>
                      <a:pPr algn="l" fontAlgn="b"/>
                      <a:r>
                        <a:rPr lang="pl-PL" sz="300" u="none" strike="noStrike">
                          <a:effectLst/>
                        </a:rPr>
                        <a:t>200 kW Symmetra PX (50 kW module OTM) UPS, 400 V</a:t>
                      </a:r>
                      <a:endParaRPr lang="pl-PL"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7184182"/>
                  </a:ext>
                </a:extLst>
              </a:tr>
              <a:tr h="45720">
                <a:tc>
                  <a:txBody>
                    <a:bodyPr/>
                    <a:lstStyle/>
                    <a:p>
                      <a:pPr algn="l" fontAlgn="b"/>
                      <a:r>
                        <a:rPr lang="en-US" sz="300" u="none" strike="noStrike">
                          <a:effectLst/>
                        </a:rPr>
                        <a:t>Input/output CB - 400A, 400V</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83111006"/>
                  </a:ext>
                </a:extLst>
              </a:tr>
              <a:tr h="45720">
                <a:tc>
                  <a:txBody>
                    <a:bodyPr/>
                    <a:lstStyle/>
                    <a:p>
                      <a:pPr algn="l" fontAlgn="b"/>
                      <a:r>
                        <a:rPr lang="en-US" sz="300" u="none" strike="noStrike">
                          <a:effectLst/>
                        </a:rPr>
                        <a:t>Battery cabinet (lead-acid)</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7235164"/>
                  </a:ext>
                </a:extLst>
              </a:tr>
              <a:tr h="45720">
                <a:tc>
                  <a:txBody>
                    <a:bodyPr/>
                    <a:lstStyle/>
                    <a:p>
                      <a:pPr algn="l" fontAlgn="b"/>
                      <a:r>
                        <a:rPr lang="pt-BR" sz="300" u="none" strike="noStrike">
                          <a:effectLst/>
                        </a:rPr>
                        <a:t>RPP 400A PDPM277H, 400V, 400A</a:t>
                      </a:r>
                      <a:endParaRPr lang="pt-BR"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5392381"/>
                  </a:ext>
                </a:extLst>
              </a:tr>
              <a:tr h="79206">
                <a:tc>
                  <a:txBody>
                    <a:bodyPr/>
                    <a:lstStyle/>
                    <a:p>
                      <a:pPr algn="l" fontAlgn="b"/>
                      <a:r>
                        <a:rPr lang="en-US" sz="300" u="none" strike="noStrike">
                          <a:effectLst/>
                        </a:rPr>
                        <a:t>Average Feed Cost 16A 3ph, Breakers+Receptacle PDM3516IEC-620</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641630"/>
                  </a:ext>
                </a:extLst>
              </a:tr>
              <a:tr h="45720">
                <a:tc>
                  <a:txBody>
                    <a:bodyPr/>
                    <a:lstStyle/>
                    <a:p>
                      <a:pPr algn="l" fontAlgn="b"/>
                      <a:r>
                        <a:rPr lang="en-US" sz="300" u="none" strike="noStrike">
                          <a:effectLst/>
                        </a:rPr>
                        <a:t>Cabling &amp; Installation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6381479"/>
                  </a:ext>
                </a:extLst>
              </a:tr>
              <a:tr h="47254">
                <a:tc>
                  <a:txBody>
                    <a:bodyPr/>
                    <a:lstStyle/>
                    <a:p>
                      <a:pPr algn="l" fontAlgn="b"/>
                      <a:r>
                        <a:rPr lang="en-US" sz="300" u="none" strike="noStrike">
                          <a:effectLst/>
                        </a:rPr>
                        <a:t>Project Management &amp; Services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0276428"/>
                  </a:ext>
                </a:extLst>
              </a:tr>
              <a:tr h="47254">
                <a:tc>
                  <a:txBody>
                    <a:bodyPr/>
                    <a:lstStyle/>
                    <a:p>
                      <a:pPr algn="l" fontAlgn="b"/>
                      <a:r>
                        <a:rPr lang="en-US" sz="300" u="none" strike="noStrike">
                          <a:effectLst/>
                        </a:rPr>
                        <a:t>RACKS (10kW/rack)</a:t>
                      </a:r>
                      <a:endParaRPr lang="en-US" sz="3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57985219"/>
                  </a:ext>
                </a:extLst>
              </a:tr>
              <a:tr h="45720">
                <a:tc>
                  <a:txBody>
                    <a:bodyPr/>
                    <a:lstStyle/>
                    <a:p>
                      <a:pPr algn="l" fontAlgn="b"/>
                      <a:r>
                        <a:rPr lang="en-US" sz="300" u="none" strike="noStrike">
                          <a:effectLst/>
                        </a:rPr>
                        <a:t>Rack Frame</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0125426"/>
                  </a:ext>
                </a:extLst>
              </a:tr>
              <a:tr h="45720">
                <a:tc>
                  <a:txBody>
                    <a:bodyPr/>
                    <a:lstStyle/>
                    <a:p>
                      <a:pPr algn="l" fontAlgn="b"/>
                      <a:r>
                        <a:rPr lang="en-US" sz="300" u="none" strike="noStrike">
                          <a:effectLst/>
                        </a:rPr>
                        <a:t>Basic Rack PDU, 230V, AP7552</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37726138"/>
                  </a:ext>
                </a:extLst>
              </a:tr>
              <a:tr h="45720">
                <a:tc>
                  <a:txBody>
                    <a:bodyPr/>
                    <a:lstStyle/>
                    <a:p>
                      <a:pPr algn="l" fontAlgn="b"/>
                      <a:r>
                        <a:rPr lang="en-US" sz="300" u="none" strike="noStrike">
                          <a:effectLst/>
                        </a:rPr>
                        <a:t>OCP Power Shelf</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5936988"/>
                  </a:ext>
                </a:extLst>
              </a:tr>
              <a:tr h="45720">
                <a:tc>
                  <a:txBody>
                    <a:bodyPr/>
                    <a:lstStyle/>
                    <a:p>
                      <a:pPr algn="l" fontAlgn="b"/>
                      <a:r>
                        <a:rPr lang="en-US" sz="300" u="none" strike="noStrike">
                          <a:effectLst/>
                        </a:rPr>
                        <a:t>Power Supplies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4084825"/>
                  </a:ext>
                </a:extLst>
              </a:tr>
              <a:tr h="45720">
                <a:tc>
                  <a:txBody>
                    <a:bodyPr/>
                    <a:lstStyle/>
                    <a:p>
                      <a:pPr algn="l" fontAlgn="b"/>
                      <a:r>
                        <a:rPr lang="en-US" sz="300" u="none" strike="noStrike">
                          <a:effectLst/>
                        </a:rPr>
                        <a:t>Battery Back-up Unit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0246266"/>
                  </a:ext>
                </a:extLst>
              </a:tr>
              <a:tr h="45720">
                <a:tc>
                  <a:txBody>
                    <a:bodyPr/>
                    <a:lstStyle/>
                    <a:p>
                      <a:pPr algn="l" fontAlgn="b"/>
                      <a:r>
                        <a:rPr lang="en-US" sz="300" u="none" strike="noStrike">
                          <a:effectLst/>
                        </a:rPr>
                        <a:t>Bus Bars</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2465090"/>
                  </a:ext>
                </a:extLst>
              </a:tr>
              <a:tr h="45720">
                <a:tc>
                  <a:txBody>
                    <a:bodyPr/>
                    <a:lstStyle/>
                    <a:p>
                      <a:pPr algn="l" fontAlgn="b"/>
                      <a:r>
                        <a:rPr lang="en-US" sz="300" u="none" strike="noStrike">
                          <a:effectLst/>
                        </a:rPr>
                        <a:t>Cabling &amp; Installation Cost</a:t>
                      </a:r>
                      <a:endParaRPr lang="en-US"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0029214"/>
                  </a:ext>
                </a:extLst>
              </a:tr>
              <a:tr h="45720">
                <a:tc>
                  <a:txBody>
                    <a:bodyPr/>
                    <a:lstStyle/>
                    <a:p>
                      <a:pPr algn="l" fontAlgn="b"/>
                      <a:r>
                        <a:rPr lang="en-US" sz="300" u="none" strike="noStrike" dirty="0">
                          <a:effectLst/>
                        </a:rPr>
                        <a:t>Project Management &amp; Services Cost</a:t>
                      </a:r>
                      <a:endParaRPr lang="en-US" sz="3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1896482"/>
                  </a:ext>
                </a:extLst>
              </a:tr>
            </a:tbl>
          </a:graphicData>
        </a:graphic>
      </p:graphicFrame>
      <p:sp>
        <p:nvSpPr>
          <p:cNvPr id="21" name="TextBox 20"/>
          <p:cNvSpPr txBox="1"/>
          <p:nvPr/>
        </p:nvSpPr>
        <p:spPr>
          <a:xfrm>
            <a:off x="3948668" y="1833279"/>
            <a:ext cx="3623154" cy="830997"/>
          </a:xfrm>
          <a:prstGeom prst="rect">
            <a:avLst/>
          </a:prstGeom>
          <a:noFill/>
        </p:spPr>
        <p:txBody>
          <a:bodyPr wrap="square" rtlCol="0">
            <a:spAutoFit/>
          </a:bodyPr>
          <a:lstStyle/>
          <a:p>
            <a:pPr marL="285743" indent="-285743">
              <a:buFont typeface="Wingdings" panose="05000000000000000000" pitchFamily="2" charset="2"/>
              <a:buChar char="ü"/>
            </a:pPr>
            <a:r>
              <a:rPr lang="en-US" sz="1600" dirty="0"/>
              <a:t>Calculate the CAPEX &amp; OPEX </a:t>
            </a:r>
          </a:p>
          <a:p>
            <a:pPr marL="285743" indent="-285743">
              <a:buFont typeface="Wingdings" panose="05000000000000000000" pitchFamily="2" charset="2"/>
              <a:buChar char="ü"/>
            </a:pPr>
            <a:r>
              <a:rPr lang="en-US" sz="1600" dirty="0"/>
              <a:t>Compare the investment</a:t>
            </a:r>
          </a:p>
          <a:p>
            <a:pPr marL="285743" indent="-285743">
              <a:buFont typeface="Wingdings" panose="05000000000000000000" pitchFamily="2" charset="2"/>
              <a:buChar char="ü"/>
            </a:pPr>
            <a:r>
              <a:rPr lang="en-US" sz="1600" dirty="0"/>
              <a:t>Understand the benefit</a:t>
            </a:r>
          </a:p>
        </p:txBody>
      </p:sp>
      <p:pic>
        <p:nvPicPr>
          <p:cNvPr id="5" name="Picture 1">
            <a:extLst>
              <a:ext uri="{FF2B5EF4-FFF2-40B4-BE49-F238E27FC236}">
                <a16:creationId xmlns:a16="http://schemas.microsoft.com/office/drawing/2014/main" id="{E9FAF249-3E09-050F-5C10-5F45F0AF7E69}"/>
              </a:ext>
            </a:extLst>
          </p:cNvPr>
          <p:cNvPicPr>
            <a:picLocks noChangeAspect="1"/>
          </p:cNvPicPr>
          <p:nvPr/>
        </p:nvPicPr>
        <p:blipFill>
          <a:blip r:embed="rId3"/>
          <a:stretch>
            <a:fillRect/>
          </a:stretch>
        </p:blipFill>
        <p:spPr>
          <a:xfrm>
            <a:off x="4732917" y="3775573"/>
            <a:ext cx="1286192" cy="804422"/>
          </a:xfrm>
          <a:prstGeom prst="rect">
            <a:avLst/>
          </a:prstGeom>
        </p:spPr>
      </p:pic>
      <p:pic>
        <p:nvPicPr>
          <p:cNvPr id="6" name="Picture 1">
            <a:extLst>
              <a:ext uri="{FF2B5EF4-FFF2-40B4-BE49-F238E27FC236}">
                <a16:creationId xmlns:a16="http://schemas.microsoft.com/office/drawing/2014/main" id="{6D588087-760D-47C3-C740-2F6D8B82D0D0}"/>
              </a:ext>
            </a:extLst>
          </p:cNvPr>
          <p:cNvPicPr>
            <a:picLocks noChangeAspect="1"/>
          </p:cNvPicPr>
          <p:nvPr/>
        </p:nvPicPr>
        <p:blipFill>
          <a:blip r:embed="rId3"/>
          <a:stretch>
            <a:fillRect/>
          </a:stretch>
        </p:blipFill>
        <p:spPr>
          <a:xfrm>
            <a:off x="3345650" y="3768767"/>
            <a:ext cx="1286192" cy="804422"/>
          </a:xfrm>
          <a:prstGeom prst="rect">
            <a:avLst/>
          </a:prstGeom>
        </p:spPr>
      </p:pic>
    </p:spTree>
    <p:extLst>
      <p:ext uri="{BB962C8B-B14F-4D97-AF65-F5344CB8AC3E}">
        <p14:creationId xmlns:p14="http://schemas.microsoft.com/office/powerpoint/2010/main" val="366273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A3EB9-95B9-A8BD-D172-E72B94782DE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CDAE67-842E-FE60-A0DD-32C27A42751F}"/>
              </a:ext>
            </a:extLst>
          </p:cNvPr>
          <p:cNvSpPr>
            <a:spLocks noGrp="1"/>
          </p:cNvSpPr>
          <p:nvPr>
            <p:ph type="sldNum" sz="quarter" idx="4"/>
          </p:nvPr>
        </p:nvSpPr>
        <p:spPr/>
        <p:txBody>
          <a:bodyPr/>
          <a:lstStyle/>
          <a:p>
            <a:r>
              <a:rPr lang="en-US"/>
              <a:t>Page </a:t>
            </a:r>
            <a:fld id="{5A9C12DC-491F-9444-86A2-13AC5C62A2FC}" type="slidenum">
              <a:rPr lang="en-US" smtClean="0"/>
              <a:pPr/>
              <a:t>4</a:t>
            </a:fld>
            <a:endParaRPr lang="en-US" dirty="0"/>
          </a:p>
        </p:txBody>
      </p:sp>
      <p:sp>
        <p:nvSpPr>
          <p:cNvPr id="4" name="Footer Placeholder 3">
            <a:extLst>
              <a:ext uri="{FF2B5EF4-FFF2-40B4-BE49-F238E27FC236}">
                <a16:creationId xmlns:a16="http://schemas.microsoft.com/office/drawing/2014/main" id="{400B4834-47EE-3138-3E7F-A58381F72154}"/>
              </a:ext>
            </a:extLst>
          </p:cNvPr>
          <p:cNvSpPr>
            <a:spLocks noGrp="1"/>
          </p:cNvSpPr>
          <p:nvPr>
            <p:ph type="ftr" sz="quarter" idx="3"/>
          </p:nvPr>
        </p:nvSpPr>
        <p:spPr/>
        <p:txBody>
          <a:bodyPr/>
          <a:lstStyle/>
          <a:p>
            <a:r>
              <a:rPr lang="en-US" dirty="0"/>
              <a:t>Confidential Property of Schneider Electric |</a:t>
            </a:r>
          </a:p>
        </p:txBody>
      </p:sp>
      <p:sp>
        <p:nvSpPr>
          <p:cNvPr id="13" name="Text Placeholder 12">
            <a:extLst>
              <a:ext uri="{FF2B5EF4-FFF2-40B4-BE49-F238E27FC236}">
                <a16:creationId xmlns:a16="http://schemas.microsoft.com/office/drawing/2014/main" id="{C9D0242A-E1F1-25F8-53C9-6BB7401B232D}"/>
              </a:ext>
            </a:extLst>
          </p:cNvPr>
          <p:cNvSpPr>
            <a:spLocks noGrp="1"/>
          </p:cNvSpPr>
          <p:nvPr>
            <p:ph type="body" sz="quarter" idx="32"/>
          </p:nvPr>
        </p:nvSpPr>
        <p:spPr/>
        <p:txBody>
          <a:bodyPr/>
          <a:lstStyle/>
          <a:p>
            <a:r>
              <a:rPr lang="en-US" dirty="0"/>
              <a:t>TCO Comparison </a:t>
            </a:r>
            <a:r>
              <a:rPr lang="en-US" dirty="0">
                <a:solidFill>
                  <a:srgbClr val="FF0000"/>
                </a:solidFill>
              </a:rPr>
              <a:t>(traditional vs AMD N+N vs AMD ATS+LTO)</a:t>
            </a:r>
          </a:p>
        </p:txBody>
      </p:sp>
      <p:sp>
        <p:nvSpPr>
          <p:cNvPr id="14" name="Text Placeholder 13">
            <a:extLst>
              <a:ext uri="{FF2B5EF4-FFF2-40B4-BE49-F238E27FC236}">
                <a16:creationId xmlns:a16="http://schemas.microsoft.com/office/drawing/2014/main" id="{80C95A45-3A44-A909-0E3B-78A9BD62DF7C}"/>
              </a:ext>
            </a:extLst>
          </p:cNvPr>
          <p:cNvSpPr>
            <a:spLocks noGrp="1"/>
          </p:cNvSpPr>
          <p:nvPr>
            <p:ph type="body" sz="quarter" idx="33"/>
          </p:nvPr>
        </p:nvSpPr>
        <p:spPr>
          <a:xfrm>
            <a:off x="260365" y="595901"/>
            <a:ext cx="8647112" cy="253916"/>
          </a:xfrm>
        </p:spPr>
        <p:txBody>
          <a:bodyPr/>
          <a:lstStyle/>
          <a:p>
            <a:r>
              <a:rPr lang="en-US" sz="1400" dirty="0"/>
              <a:t>Comparison to InfraStruxure solution</a:t>
            </a:r>
          </a:p>
        </p:txBody>
      </p:sp>
      <p:pic>
        <p:nvPicPr>
          <p:cNvPr id="16" name="Picture 15">
            <a:extLst>
              <a:ext uri="{FF2B5EF4-FFF2-40B4-BE49-F238E27FC236}">
                <a16:creationId xmlns:a16="http://schemas.microsoft.com/office/drawing/2014/main" id="{B1BEEF0A-0143-66DD-A43B-E03A4BCFB2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8447" y="4647964"/>
            <a:ext cx="234789" cy="231672"/>
          </a:xfrm>
          <a:prstGeom prst="rect">
            <a:avLst/>
          </a:prstGeom>
        </p:spPr>
      </p:pic>
      <p:sp>
        <p:nvSpPr>
          <p:cNvPr id="12" name="TextBox 11">
            <a:extLst>
              <a:ext uri="{FF2B5EF4-FFF2-40B4-BE49-F238E27FC236}">
                <a16:creationId xmlns:a16="http://schemas.microsoft.com/office/drawing/2014/main" id="{41CA75E8-0428-AF68-E133-3316F885F1F0}"/>
              </a:ext>
            </a:extLst>
          </p:cNvPr>
          <p:cNvSpPr txBox="1"/>
          <p:nvPr/>
        </p:nvSpPr>
        <p:spPr>
          <a:xfrm>
            <a:off x="1155943" y="4584607"/>
            <a:ext cx="7932420" cy="507831"/>
          </a:xfrm>
          <a:prstGeom prst="rect">
            <a:avLst/>
          </a:prstGeom>
          <a:noFill/>
        </p:spPr>
        <p:txBody>
          <a:bodyPr wrap="square" rtlCol="0">
            <a:spAutoFit/>
          </a:bodyPr>
          <a:lstStyle/>
          <a:p>
            <a:r>
              <a:rPr lang="en-US" sz="1600" dirty="0"/>
              <a:t>OCP save use space, utility expense and maintenance cost in operation</a:t>
            </a:r>
          </a:p>
          <a:p>
            <a:r>
              <a:rPr lang="en-US" sz="1100" dirty="0"/>
              <a:t>*The cost here including all project management and wiring/cabling cost with experienced project number</a:t>
            </a:r>
          </a:p>
        </p:txBody>
      </p:sp>
      <p:pic>
        <p:nvPicPr>
          <p:cNvPr id="19" name="Picture 18">
            <a:extLst>
              <a:ext uri="{FF2B5EF4-FFF2-40B4-BE49-F238E27FC236}">
                <a16:creationId xmlns:a16="http://schemas.microsoft.com/office/drawing/2014/main" id="{90018FF9-959B-2A8B-5E8E-E85569A6EF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2111" y="4913313"/>
            <a:ext cx="234789" cy="231672"/>
          </a:xfrm>
          <a:prstGeom prst="rect">
            <a:avLst/>
          </a:prstGeom>
        </p:spPr>
      </p:pic>
      <p:graphicFrame>
        <p:nvGraphicFramePr>
          <p:cNvPr id="2" name="表格 1">
            <a:extLst>
              <a:ext uri="{FF2B5EF4-FFF2-40B4-BE49-F238E27FC236}">
                <a16:creationId xmlns:a16="http://schemas.microsoft.com/office/drawing/2014/main" id="{A947E049-275B-D123-AC4E-CB3DD7582A1A}"/>
              </a:ext>
            </a:extLst>
          </p:cNvPr>
          <p:cNvGraphicFramePr>
            <a:graphicFrameLocks noGrp="1"/>
          </p:cNvGraphicFramePr>
          <p:nvPr>
            <p:extLst>
              <p:ext uri="{D42A27DB-BD31-4B8C-83A1-F6EECF244321}">
                <p14:modId xmlns:p14="http://schemas.microsoft.com/office/powerpoint/2010/main" val="616284332"/>
              </p:ext>
            </p:extLst>
          </p:nvPr>
        </p:nvGraphicFramePr>
        <p:xfrm>
          <a:off x="236523" y="792588"/>
          <a:ext cx="8757114" cy="3792019"/>
        </p:xfrm>
        <a:graphic>
          <a:graphicData uri="http://schemas.openxmlformats.org/drawingml/2006/table">
            <a:tbl>
              <a:tblPr/>
              <a:tblGrid>
                <a:gridCol w="1296688">
                  <a:extLst>
                    <a:ext uri="{9D8B030D-6E8A-4147-A177-3AD203B41FA5}">
                      <a16:colId xmlns:a16="http://schemas.microsoft.com/office/drawing/2014/main" val="2237490882"/>
                    </a:ext>
                  </a:extLst>
                </a:gridCol>
                <a:gridCol w="2284156">
                  <a:extLst>
                    <a:ext uri="{9D8B030D-6E8A-4147-A177-3AD203B41FA5}">
                      <a16:colId xmlns:a16="http://schemas.microsoft.com/office/drawing/2014/main" val="1510761898"/>
                    </a:ext>
                  </a:extLst>
                </a:gridCol>
                <a:gridCol w="1790422">
                  <a:extLst>
                    <a:ext uri="{9D8B030D-6E8A-4147-A177-3AD203B41FA5}">
                      <a16:colId xmlns:a16="http://schemas.microsoft.com/office/drawing/2014/main" val="1144750430"/>
                    </a:ext>
                  </a:extLst>
                </a:gridCol>
                <a:gridCol w="1692924">
                  <a:extLst>
                    <a:ext uri="{9D8B030D-6E8A-4147-A177-3AD203B41FA5}">
                      <a16:colId xmlns:a16="http://schemas.microsoft.com/office/drawing/2014/main" val="2022621104"/>
                    </a:ext>
                  </a:extLst>
                </a:gridCol>
                <a:gridCol w="1692924">
                  <a:extLst>
                    <a:ext uri="{9D8B030D-6E8A-4147-A177-3AD203B41FA5}">
                      <a16:colId xmlns:a16="http://schemas.microsoft.com/office/drawing/2014/main" val="1784030913"/>
                    </a:ext>
                  </a:extLst>
                </a:gridCol>
              </a:tblGrid>
              <a:tr h="228046">
                <a:tc>
                  <a:txBody>
                    <a:bodyPr/>
                    <a:lstStyle/>
                    <a:p>
                      <a:pPr algn="ctr" rtl="0" fontAlgn="b">
                        <a:buNone/>
                      </a:pPr>
                      <a:r>
                        <a:rPr lang="zh-TW" altLang="en-US" sz="8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B"/>
                    </a:solidFill>
                  </a:tcPr>
                </a:tc>
                <a:tc>
                  <a:txBody>
                    <a:bodyPr/>
                    <a:lstStyle/>
                    <a:p>
                      <a:pPr algn="ctr" rtl="0" fontAlgn="b">
                        <a:buNone/>
                      </a:pPr>
                      <a:r>
                        <a:rPr lang="en-US" sz="800" b="1" i="0" u="none" strike="noStrike">
                          <a:solidFill>
                            <a:srgbClr val="FFFFFF"/>
                          </a:solidFill>
                          <a:effectLst/>
                          <a:latin typeface="新細明體" panose="02020500000000000000" pitchFamily="18" charset="-120"/>
                          <a:ea typeface="新細明體" panose="02020500000000000000" pitchFamily="18" charset="-120"/>
                        </a:rPr>
                        <a:t>3MW POD</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b">
                        <a:buNone/>
                      </a:pPr>
                      <a:r>
                        <a:rPr lang="pt-BR" sz="800" b="1" i="0" u="none" strike="noStrike" dirty="0">
                          <a:solidFill>
                            <a:srgbClr val="000000"/>
                          </a:solidFill>
                          <a:effectLst/>
                          <a:latin typeface="Arial" panose="020B0604020202020204" pitchFamily="34" charset="0"/>
                          <a:ea typeface="新細明體" panose="02020500000000000000" pitchFamily="18" charset="-120"/>
                        </a:rPr>
                        <a:t> MSFT (2N UPS &amp; 2N PSUs &amp; CBU)</a:t>
                      </a:r>
                      <a:br>
                        <a:rPr lang="pt-BR" sz="800" b="1" i="0" u="none" strike="noStrike" dirty="0">
                          <a:solidFill>
                            <a:srgbClr val="000000"/>
                          </a:solidFill>
                          <a:effectLst/>
                          <a:latin typeface="Arial" panose="020B0604020202020204" pitchFamily="34" charset="0"/>
                          <a:ea typeface="新細明體" panose="02020500000000000000" pitchFamily="18" charset="-120"/>
                        </a:rPr>
                      </a:br>
                      <a:r>
                        <a:rPr lang="pt-BR" sz="800" b="1" i="0" u="none" strike="noStrike" dirty="0">
                          <a:solidFill>
                            <a:srgbClr val="000000"/>
                          </a:solidFill>
                          <a:effectLst/>
                          <a:latin typeface="Arial" panose="020B0604020202020204" pitchFamily="34" charset="0"/>
                          <a:ea typeface="新細明體" panose="02020500000000000000" pitchFamily="18" charset="-120"/>
                        </a:rPr>
                        <a:t>AMD Helios 72R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B"/>
                    </a:solidFill>
                  </a:tcPr>
                </a:tc>
                <a:tc>
                  <a:txBody>
                    <a:bodyPr/>
                    <a:lstStyle/>
                    <a:p>
                      <a:pPr algn="ctr" rtl="0" fontAlgn="b">
                        <a:buNone/>
                      </a:pPr>
                      <a:r>
                        <a:rPr lang="en-US" sz="800" b="1" i="0" u="none" strike="noStrike" dirty="0">
                          <a:solidFill>
                            <a:srgbClr val="000000"/>
                          </a:solidFill>
                          <a:effectLst/>
                          <a:latin typeface="Arial" panose="020B0604020202020204" pitchFamily="34" charset="0"/>
                          <a:ea typeface="新細明體" panose="02020500000000000000" pitchFamily="18" charset="-120"/>
                        </a:rPr>
                        <a:t> AMD(N+N PSU with BBU)</a:t>
                      </a:r>
                      <a:br>
                        <a:rPr lang="en-US" sz="800" b="1" i="0" u="none" strike="noStrike" dirty="0">
                          <a:solidFill>
                            <a:srgbClr val="000000"/>
                          </a:solidFill>
                          <a:effectLst/>
                          <a:latin typeface="Arial" panose="020B0604020202020204" pitchFamily="34" charset="0"/>
                          <a:ea typeface="新細明體" panose="02020500000000000000" pitchFamily="18" charset="-120"/>
                        </a:rPr>
                      </a:br>
                      <a:r>
                        <a:rPr lang="en-US" sz="800" b="1" i="0" u="none" strike="noStrike" dirty="0">
                          <a:solidFill>
                            <a:srgbClr val="000000"/>
                          </a:solidFill>
                          <a:effectLst/>
                          <a:latin typeface="Arial" panose="020B0604020202020204" pitchFamily="34" charset="0"/>
                          <a:ea typeface="新細明體" panose="02020500000000000000" pitchFamily="18" charset="-120"/>
                        </a:rPr>
                        <a:t>AMD Helios 72</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B"/>
                    </a:solidFill>
                  </a:tcPr>
                </a:tc>
                <a:tc>
                  <a:txBody>
                    <a:bodyPr/>
                    <a:lstStyle/>
                    <a:p>
                      <a:pPr algn="ctr" rtl="0" fontAlgn="b">
                        <a:buNone/>
                      </a:pPr>
                      <a:r>
                        <a:rPr lang="en-US" sz="800" b="1" i="0" u="none" strike="noStrike" dirty="0">
                          <a:solidFill>
                            <a:srgbClr val="000000"/>
                          </a:solidFill>
                          <a:effectLst/>
                          <a:latin typeface="Arial" panose="020B0604020202020204" pitchFamily="34" charset="0"/>
                          <a:ea typeface="新細明體" panose="02020500000000000000" pitchFamily="18" charset="-120"/>
                        </a:rPr>
                        <a:t> AMD(ATS PSU with LTO BBU)</a:t>
                      </a:r>
                      <a:br>
                        <a:rPr lang="en-US" sz="800" b="1" i="0" u="none" strike="noStrike" dirty="0">
                          <a:solidFill>
                            <a:srgbClr val="000000"/>
                          </a:solidFill>
                          <a:effectLst/>
                          <a:latin typeface="Arial" panose="020B0604020202020204" pitchFamily="34" charset="0"/>
                          <a:ea typeface="新細明體" panose="02020500000000000000" pitchFamily="18" charset="-120"/>
                        </a:rPr>
                      </a:br>
                      <a:r>
                        <a:rPr lang="en-US" sz="800" b="1" i="0" u="none" strike="noStrike" dirty="0">
                          <a:solidFill>
                            <a:srgbClr val="000000"/>
                          </a:solidFill>
                          <a:effectLst/>
                          <a:latin typeface="Arial" panose="020B0604020202020204" pitchFamily="34" charset="0"/>
                          <a:ea typeface="新細明體" panose="02020500000000000000" pitchFamily="18" charset="-120"/>
                        </a:rPr>
                        <a:t>AMD Helios 72 ATS/LTO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B"/>
                    </a:solidFill>
                  </a:tcPr>
                </a:tc>
                <a:extLst>
                  <a:ext uri="{0D108BD9-81ED-4DB2-BD59-A6C34878D82A}">
                    <a16:rowId xmlns:a16="http://schemas.microsoft.com/office/drawing/2014/main" val="2037310318"/>
                  </a:ext>
                </a:extLst>
              </a:tr>
              <a:tr h="82431">
                <a:tc>
                  <a:txBody>
                    <a:bodyPr/>
                    <a:lstStyle/>
                    <a:p>
                      <a:pPr algn="l" rtl="0" fontAlgn="b">
                        <a:buNone/>
                      </a:pPr>
                      <a:r>
                        <a:rPr lang="zh-TW" altLang="en-US" sz="8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Tier III Data Center?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ctr" rtl="0" fontAlgn="b">
                        <a:buNone/>
                      </a:pPr>
                      <a:r>
                        <a:rPr lang="en-US" sz="800" b="0" i="0" u="none" strike="noStrike" dirty="0">
                          <a:solidFill>
                            <a:srgbClr val="000000"/>
                          </a:solidFill>
                          <a:effectLst/>
                          <a:latin typeface="Arial" panose="020B0604020202020204" pitchFamily="34" charset="0"/>
                          <a:ea typeface="新細明體" panose="02020500000000000000" pitchFamily="18" charset="-120"/>
                        </a:rPr>
                        <a:t> Y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B"/>
                    </a:solidFill>
                  </a:tcPr>
                </a:tc>
                <a:tc>
                  <a:txBody>
                    <a:bodyPr/>
                    <a:lstStyle/>
                    <a:p>
                      <a:pPr algn="ctr" rtl="0" fontAlgn="b">
                        <a:buNone/>
                      </a:pPr>
                      <a:r>
                        <a:rPr lang="en-US" sz="800" b="0" i="0" u="none" strike="noStrike" dirty="0">
                          <a:solidFill>
                            <a:srgbClr val="000000"/>
                          </a:solidFill>
                          <a:effectLst/>
                          <a:latin typeface="Arial" panose="020B0604020202020204" pitchFamily="34" charset="0"/>
                          <a:ea typeface="新細明體" panose="02020500000000000000" pitchFamily="18" charset="-120"/>
                        </a:rPr>
                        <a:t>N</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B"/>
                    </a:solidFill>
                  </a:tcPr>
                </a:tc>
                <a:tc>
                  <a:txBody>
                    <a:bodyPr/>
                    <a:lstStyle/>
                    <a:p>
                      <a:pPr algn="ctr" rtl="0" fontAlgn="b">
                        <a:buNone/>
                      </a:pPr>
                      <a:r>
                        <a:rPr lang="en-US" sz="800" b="0" i="0" u="none" strike="noStrike" dirty="0">
                          <a:solidFill>
                            <a:srgbClr val="000000"/>
                          </a:solidFill>
                          <a:effectLst/>
                          <a:latin typeface="Arial" panose="020B0604020202020204" pitchFamily="34" charset="0"/>
                          <a:ea typeface="新細明體" panose="02020500000000000000" pitchFamily="18" charset="-120"/>
                        </a:rPr>
                        <a:t>Y</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B"/>
                    </a:solidFill>
                  </a:tcPr>
                </a:tc>
                <a:extLst>
                  <a:ext uri="{0D108BD9-81ED-4DB2-BD59-A6C34878D82A}">
                    <a16:rowId xmlns:a16="http://schemas.microsoft.com/office/drawing/2014/main" val="3172658956"/>
                  </a:ext>
                </a:extLst>
              </a:tr>
              <a:tr h="82431">
                <a:tc rowSpan="14">
                  <a:txBody>
                    <a:bodyPr/>
                    <a:lstStyle/>
                    <a:p>
                      <a:pPr algn="ctr" rtl="0" fontAlgn="ctr">
                        <a:buNone/>
                      </a:pPr>
                      <a:r>
                        <a:rPr lang="en-US" sz="800" b="1" i="0" u="none" strike="noStrike" dirty="0">
                          <a:solidFill>
                            <a:srgbClr val="000000"/>
                          </a:solidFill>
                          <a:effectLst/>
                          <a:latin typeface="Arial" panose="020B0604020202020204" pitchFamily="34" charset="0"/>
                          <a:ea typeface="新細明體" panose="02020500000000000000" pitchFamily="18" charset="-120"/>
                        </a:rPr>
                        <a:t>Capex</a:t>
                      </a:r>
                    </a:p>
                  </a:txBody>
                  <a:tcPr marL="1894" marR="1894" marT="1894"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l" rtl="0" fontAlgn="b">
                        <a:buNone/>
                      </a:pPr>
                      <a:r>
                        <a:rPr lang="en-US" sz="800" b="0" i="0" u="none" strike="noStrike" dirty="0">
                          <a:solidFill>
                            <a:srgbClr val="000000"/>
                          </a:solidFill>
                          <a:effectLst/>
                          <a:latin typeface="Arial" panose="020B0604020202020204" pitchFamily="34" charset="0"/>
                          <a:ea typeface="新細明體" panose="02020500000000000000" pitchFamily="18" charset="-120"/>
                        </a:rPr>
                        <a:t> (1)Genset plant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$2,437,000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$2,437,000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tc>
                  <a:txBody>
                    <a:bodyPr/>
                    <a:lstStyle/>
                    <a:p>
                      <a:pPr algn="r" rtl="0" fontAlgn="b">
                        <a:buNone/>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$2,437,000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extLst>
                  <a:ext uri="{0D108BD9-81ED-4DB2-BD59-A6C34878D82A}">
                    <a16:rowId xmlns:a16="http://schemas.microsoft.com/office/drawing/2014/main" val="3924648921"/>
                  </a:ext>
                </a:extLst>
              </a:tr>
              <a:tr h="152656">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(2)LV distribution (Include UPS system)</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$2,061,700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$2,061,700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$1,399,275</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extLst>
                  <a:ext uri="{0D108BD9-81ED-4DB2-BD59-A6C34878D82A}">
                    <a16:rowId xmlns:a16="http://schemas.microsoft.com/office/drawing/2014/main" val="2970658094"/>
                  </a:ext>
                </a:extLst>
              </a:tr>
              <a:tr h="152656">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(3)IT POD (3MW/Include Row PDU)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$811,669</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$909,799</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$909,799</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extLst>
                  <a:ext uri="{0D108BD9-81ED-4DB2-BD59-A6C34878D82A}">
                    <a16:rowId xmlns:a16="http://schemas.microsoft.com/office/drawing/2014/main" val="1758982533"/>
                  </a:ext>
                </a:extLst>
              </a:tr>
              <a:tr h="238051">
                <a:tc vMerge="1">
                  <a:txBody>
                    <a:bodyPr/>
                    <a:lstStyle/>
                    <a:p>
                      <a:endParaRPr lang="zh-TW" altLang="en-US"/>
                    </a:p>
                  </a:txBody>
                  <a:tcPr/>
                </a:tc>
                <a:tc>
                  <a:txBody>
                    <a:bodyPr/>
                    <a:lstStyle/>
                    <a:p>
                      <a:pPr algn="l" rtl="0" fontAlgn="b">
                        <a:buNone/>
                      </a:pPr>
                      <a:r>
                        <a:rPr lang="en-US" sz="800" b="1" i="0" u="none" strike="noStrike" dirty="0">
                          <a:solidFill>
                            <a:srgbClr val="000000"/>
                          </a:solidFill>
                          <a:effectLst/>
                          <a:latin typeface="Calibri" panose="020F0502020204030204" pitchFamily="34" charset="0"/>
                          <a:ea typeface="新細明體" panose="02020500000000000000" pitchFamily="18" charset="-120"/>
                        </a:rPr>
                        <a:t> (4) Auxiliary System (Lighting, Fire system, interior finish work, EMS...)</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$1,127,442</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$1,127,442</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$1,127,442</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extLst>
                  <a:ext uri="{0D108BD9-81ED-4DB2-BD59-A6C34878D82A}">
                    <a16:rowId xmlns:a16="http://schemas.microsoft.com/office/drawing/2014/main" val="2805976080"/>
                  </a:ext>
                </a:extLst>
              </a:tr>
              <a:tr h="82431">
                <a:tc vMerge="1">
                  <a:txBody>
                    <a:bodyPr/>
                    <a:lstStyle/>
                    <a:p>
                      <a:endParaRPr lang="zh-TW" altLang="en-US"/>
                    </a:p>
                  </a:txBody>
                  <a:tcPr/>
                </a:tc>
                <a:tc>
                  <a:txBody>
                    <a:bodyPr/>
                    <a:lstStyle/>
                    <a:p>
                      <a:pPr algn="l" rtl="0" fontAlgn="b">
                        <a:buNone/>
                      </a:pPr>
                      <a:r>
                        <a:rPr lang="pt-BR" sz="800" b="1" i="0" u="none" strike="noStrike">
                          <a:solidFill>
                            <a:srgbClr val="000000"/>
                          </a:solidFill>
                          <a:effectLst/>
                          <a:latin typeface="Calibri" panose="020F0502020204030204" pitchFamily="34" charset="0"/>
                          <a:ea typeface="新細明體" panose="02020500000000000000" pitchFamily="18" charset="-120"/>
                        </a:rPr>
                        <a:t> (5) Cooling (4MW, N+1)</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$3,534,189</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$3,534,189</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$3,534,189</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extLst>
                  <a:ext uri="{0D108BD9-81ED-4DB2-BD59-A6C34878D82A}">
                    <a16:rowId xmlns:a16="http://schemas.microsoft.com/office/drawing/2014/main" val="1677431360"/>
                  </a:ext>
                </a:extLst>
              </a:tr>
              <a:tr h="82431">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(6-1-1) 72KW PSU Shelf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343333282"/>
                  </a:ext>
                </a:extLst>
              </a:tr>
              <a:tr h="82431">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(6-1-2) 74KW PSU Shelf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4290242349"/>
                  </a:ext>
                </a:extLst>
              </a:tr>
              <a:tr h="82431">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(6-1-3) 72KW ATS PSU Shelf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dirty="0">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2312654570"/>
                  </a:ext>
                </a:extLst>
              </a:tr>
              <a:tr h="152656">
                <a:tc vMerge="1">
                  <a:txBody>
                    <a:bodyPr/>
                    <a:lstStyle/>
                    <a:p>
                      <a:endParaRPr lang="zh-TW" altLang="en-US"/>
                    </a:p>
                  </a:txBody>
                  <a:tcPr/>
                </a:tc>
                <a:tc>
                  <a:txBody>
                    <a:bodyPr/>
                    <a:lstStyle/>
                    <a:p>
                      <a:pPr algn="l" rtl="0" fontAlgn="b">
                        <a:buNone/>
                      </a:pPr>
                      <a:r>
                        <a:rPr lang="pl-PL" sz="800" b="0" i="0" u="none" strike="noStrike">
                          <a:solidFill>
                            <a:srgbClr val="000000"/>
                          </a:solidFill>
                          <a:effectLst/>
                          <a:latin typeface="Arial" panose="020B0604020202020204" pitchFamily="34" charset="0"/>
                          <a:ea typeface="新細明體" panose="02020500000000000000" pitchFamily="18" charset="-120"/>
                        </a:rPr>
                        <a:t> (6-2-1) 72KW BBU (300kW/rack)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dirty="0">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65198062"/>
                  </a:ext>
                </a:extLst>
              </a:tr>
              <a:tr h="152656">
                <a:tc vMerge="1">
                  <a:txBody>
                    <a:bodyPr/>
                    <a:lstStyle/>
                    <a:p>
                      <a:endParaRPr lang="zh-TW" altLang="en-US"/>
                    </a:p>
                  </a:txBody>
                  <a:tcPr/>
                </a:tc>
                <a:tc>
                  <a:txBody>
                    <a:bodyPr/>
                    <a:lstStyle/>
                    <a:p>
                      <a:pPr algn="l" rtl="0" fontAlgn="b">
                        <a:buNone/>
                      </a:pPr>
                      <a:r>
                        <a:rPr lang="pl-PL" sz="800" b="0" i="0" u="none" strike="noStrike">
                          <a:solidFill>
                            <a:srgbClr val="000000"/>
                          </a:solidFill>
                          <a:effectLst/>
                          <a:latin typeface="Arial" panose="020B0604020202020204" pitchFamily="34" charset="0"/>
                          <a:ea typeface="新細明體" panose="02020500000000000000" pitchFamily="18" charset="-120"/>
                        </a:rPr>
                        <a:t> (6-2-2) 72KW LTO BBU (300kW/rack)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dirty="0">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417736964"/>
                  </a:ext>
                </a:extLst>
              </a:tr>
              <a:tr h="152656">
                <a:tc vMerge="1">
                  <a:txBody>
                    <a:bodyPr/>
                    <a:lstStyle/>
                    <a:p>
                      <a:endParaRPr lang="zh-TW" altLang="en-US"/>
                    </a:p>
                  </a:txBody>
                  <a:tcPr/>
                </a:tc>
                <a:tc>
                  <a:txBody>
                    <a:bodyPr/>
                    <a:lstStyle/>
                    <a:p>
                      <a:pPr algn="l" rtl="0" fontAlgn="b">
                        <a:buNone/>
                      </a:pPr>
                      <a:r>
                        <a:rPr lang="pl-PL" sz="800" b="0" i="0" u="none" strike="noStrike">
                          <a:solidFill>
                            <a:srgbClr val="000000"/>
                          </a:solidFill>
                          <a:effectLst/>
                          <a:latin typeface="Arial" panose="020B0604020202020204" pitchFamily="34" charset="0"/>
                          <a:ea typeface="新細明體" panose="02020500000000000000" pitchFamily="18" charset="-120"/>
                        </a:rPr>
                        <a:t> (6-3) 24KW CBU (200kW/rack)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dirty="0">
                          <a:solidFill>
                            <a:srgbClr val="000000"/>
                          </a:solidFill>
                          <a:effectLst/>
                          <a:latin typeface="Arial" panose="020B060402020202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772965266"/>
                  </a:ext>
                </a:extLst>
              </a:tr>
              <a:tr h="82431">
                <a:tc vMerge="1">
                  <a:txBody>
                    <a:bodyPr/>
                    <a:lstStyle/>
                    <a:p>
                      <a:endParaRPr lang="zh-TW" altLang="en-US"/>
                    </a:p>
                  </a:txBody>
                  <a:tcPr/>
                </a:tc>
                <a:tc>
                  <a:txBody>
                    <a:bodyPr/>
                    <a:lstStyle/>
                    <a:p>
                      <a:pPr algn="l" rtl="0" fontAlgn="b">
                        <a:buNone/>
                      </a:pPr>
                      <a:r>
                        <a:rPr lang="en-US" sz="800" b="1" i="0" u="none" strike="noStrike">
                          <a:solidFill>
                            <a:srgbClr val="000000"/>
                          </a:solidFill>
                          <a:effectLst/>
                          <a:latin typeface="Calibri" panose="020F0502020204030204" pitchFamily="34" charset="0"/>
                          <a:ea typeface="新細明體" panose="02020500000000000000" pitchFamily="18" charset="-120"/>
                        </a:rPr>
                        <a:t> (7) IT Gears (AMD Helios 72 )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zh-TW" altLang="en-US" sz="800" b="0" i="0" u="none" strike="noStrike">
                          <a:solidFill>
                            <a:srgbClr val="000000"/>
                          </a:solidFill>
                          <a:effectLst/>
                          <a:latin typeface="Calibri" panose="020F050202020403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Calibri" panose="020F050202020403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buNone/>
                      </a:pPr>
                      <a:r>
                        <a:rPr lang="zh-TW" altLang="en-US" sz="800" b="0" i="0" u="none" strike="noStrike">
                          <a:solidFill>
                            <a:srgbClr val="000000"/>
                          </a:solidFill>
                          <a:effectLst/>
                          <a:latin typeface="Calibri" panose="020F0502020204030204" pitchFamily="34" charset="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17196914"/>
                  </a:ext>
                </a:extLst>
              </a:tr>
              <a:tr h="226810">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Total Capex (1)+(2)+(3)+(4)+(5)+(6)+(7)</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$10,884,035</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$11,080,626</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tc>
                  <a:txBody>
                    <a:bodyPr/>
                    <a:lstStyle/>
                    <a:p>
                      <a:pPr algn="r" rtl="0" fontAlgn="b">
                        <a:buNone/>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$10,923,201</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B"/>
                    </a:solidFill>
                  </a:tcPr>
                </a:tc>
                <a:extLst>
                  <a:ext uri="{0D108BD9-81ED-4DB2-BD59-A6C34878D82A}">
                    <a16:rowId xmlns:a16="http://schemas.microsoft.com/office/drawing/2014/main" val="3742083910"/>
                  </a:ext>
                </a:extLst>
              </a:tr>
              <a:tr h="152656">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Initial Investment (1)+(2)+(3)+(4)+(5)</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A90C4"/>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$9,972,000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$10,070,130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$9,407,705</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17101114"/>
                  </a:ext>
                </a:extLst>
              </a:tr>
              <a:tr h="80683">
                <a:tc rowSpan="7">
                  <a:txBody>
                    <a:bodyPr/>
                    <a:lstStyle/>
                    <a:p>
                      <a:pPr algn="ctr" rtl="0" fontAlgn="ctr">
                        <a:buNone/>
                      </a:pPr>
                      <a:r>
                        <a:rPr lang="en-US" sz="800" b="1" i="0" u="none" strike="noStrike">
                          <a:solidFill>
                            <a:srgbClr val="000000"/>
                          </a:solidFill>
                          <a:effectLst/>
                          <a:latin typeface="Arial" panose="020B0604020202020204" pitchFamily="34" charset="0"/>
                          <a:ea typeface="新細明體" panose="02020500000000000000" pitchFamily="18" charset="-120"/>
                        </a:rPr>
                        <a:t>Opex</a:t>
                      </a:r>
                    </a:p>
                  </a:txBody>
                  <a:tcPr marL="1894" marR="1894" marT="1894"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9D00"/>
                    </a:solidFill>
                  </a:tcPr>
                </a:tc>
                <a:tc rowSpan="2">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Sapce Saving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9D00"/>
                    </a:solidFill>
                  </a:tcPr>
                </a:tc>
                <a:tc rowSpan="2">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needs UPS room &amp; battery room</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b">
                        <a:buNone/>
                      </a:pPr>
                      <a:r>
                        <a:rPr lang="en-US" sz="800" b="0" i="0" u="none" strike="noStrike">
                          <a:solidFill>
                            <a:srgbClr val="FFFFFF"/>
                          </a:solidFill>
                          <a:effectLst/>
                          <a:latin typeface="Arial" panose="020B0604020202020204" pitchFamily="34" charset="0"/>
                          <a:ea typeface="新細明體" panose="02020500000000000000" pitchFamily="18" charset="-120"/>
                        </a:rPr>
                        <a:t>Half UPS + Battery Room</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B6A2A"/>
                    </a:solidFill>
                  </a:tcPr>
                </a:tc>
                <a:tc>
                  <a:txBody>
                    <a:bodyPr/>
                    <a:lstStyle/>
                    <a:p>
                      <a:pPr algn="l" rtl="0" fontAlgn="b">
                        <a:buNone/>
                      </a:pPr>
                      <a:r>
                        <a:rPr lang="en-US" sz="800" b="0" i="0" u="none" strike="noStrike">
                          <a:solidFill>
                            <a:srgbClr val="FFFFFF"/>
                          </a:solidFill>
                          <a:effectLst/>
                          <a:latin typeface="Arial" panose="020B0604020202020204" pitchFamily="34" charset="0"/>
                          <a:ea typeface="新細明體" panose="02020500000000000000" pitchFamily="18" charset="-120"/>
                        </a:rPr>
                        <a:t>Half UPS + Battery Room</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B6A2A"/>
                    </a:solidFill>
                  </a:tcPr>
                </a:tc>
                <a:extLst>
                  <a:ext uri="{0D108BD9-81ED-4DB2-BD59-A6C34878D82A}">
                    <a16:rowId xmlns:a16="http://schemas.microsoft.com/office/drawing/2014/main" val="2053140103"/>
                  </a:ext>
                </a:extLst>
              </a:tr>
              <a:tr h="824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rtl="0" fontAlgn="b">
                        <a:buNone/>
                      </a:pPr>
                      <a:r>
                        <a:rPr lang="en-US" sz="800" b="0" i="0" u="none" strike="noStrike">
                          <a:solidFill>
                            <a:srgbClr val="FFFFFF"/>
                          </a:solidFill>
                          <a:effectLst/>
                          <a:latin typeface="Arial" panose="020B0604020202020204" pitchFamily="34" charset="0"/>
                          <a:ea typeface="新細明體" panose="02020500000000000000" pitchFamily="18" charset="-120"/>
                        </a:rPr>
                        <a:t>&gt;100 m</a:t>
                      </a:r>
                      <a:r>
                        <a:rPr lang="en-US" sz="800" b="0" i="0" u="none" strike="noStrike">
                          <a:solidFill>
                            <a:srgbClr val="FFFFFF"/>
                          </a:solidFill>
                          <a:effectLst/>
                          <a:latin typeface="微軟正黑體" panose="020B0604030504040204" pitchFamily="34" charset="-120"/>
                          <a:ea typeface="微軟正黑體" panose="020B0604030504040204" pitchFamily="34" charset="-120"/>
                        </a:rPr>
                        <a:t>² </a:t>
                      </a:r>
                      <a:r>
                        <a:rPr lang="en-US" sz="800" b="0" i="0" u="none" strike="noStrike">
                          <a:solidFill>
                            <a:srgbClr val="FFFFFF"/>
                          </a:solidFill>
                          <a:effectLst/>
                          <a:latin typeface="Arial" panose="020B0604020202020204" pitchFamily="34" charset="0"/>
                          <a:ea typeface="新細明體" panose="02020500000000000000" pitchFamily="18" charset="-120"/>
                        </a:rPr>
                        <a:t>space saving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B6A2A"/>
                    </a:solidFill>
                  </a:tcPr>
                </a:tc>
                <a:tc>
                  <a:txBody>
                    <a:bodyPr/>
                    <a:lstStyle/>
                    <a:p>
                      <a:pPr algn="l" rtl="0" fontAlgn="b">
                        <a:buNone/>
                      </a:pPr>
                      <a:r>
                        <a:rPr lang="en-US" sz="800" b="0" i="0" u="none" strike="noStrike">
                          <a:solidFill>
                            <a:srgbClr val="FFFFFF"/>
                          </a:solidFill>
                          <a:effectLst/>
                          <a:latin typeface="Arial" panose="020B0604020202020204" pitchFamily="34" charset="0"/>
                          <a:ea typeface="新細明體" panose="02020500000000000000" pitchFamily="18" charset="-120"/>
                        </a:rPr>
                        <a:t>&gt;100 m</a:t>
                      </a:r>
                      <a:r>
                        <a:rPr lang="en-US" sz="800" b="0" i="0" u="none" strike="noStrike">
                          <a:solidFill>
                            <a:srgbClr val="FFFFFF"/>
                          </a:solidFill>
                          <a:effectLst/>
                          <a:latin typeface="微軟正黑體" panose="020B0604030504040204" pitchFamily="34" charset="-120"/>
                          <a:ea typeface="微軟正黑體" panose="020B0604030504040204" pitchFamily="34" charset="-120"/>
                        </a:rPr>
                        <a:t>² </a:t>
                      </a:r>
                      <a:r>
                        <a:rPr lang="en-US" sz="800" b="0" i="0" u="none" strike="noStrike">
                          <a:solidFill>
                            <a:srgbClr val="FFFFFF"/>
                          </a:solidFill>
                          <a:effectLst/>
                          <a:latin typeface="Arial" panose="020B0604020202020204" pitchFamily="34" charset="0"/>
                          <a:ea typeface="新細明體" panose="02020500000000000000" pitchFamily="18" charset="-120"/>
                        </a:rPr>
                        <a:t>space saving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B6A2A"/>
                    </a:solidFill>
                  </a:tcPr>
                </a:tc>
                <a:extLst>
                  <a:ext uri="{0D108BD9-81ED-4DB2-BD59-A6C34878D82A}">
                    <a16:rowId xmlns:a16="http://schemas.microsoft.com/office/drawing/2014/main" val="4026210233"/>
                  </a:ext>
                </a:extLst>
              </a:tr>
              <a:tr h="228046">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10 Years Energy Cost (0.1€/kwh) exclude Cooling and Auxiliary system</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9D00"/>
                    </a:solidFill>
                  </a:tcPr>
                </a:tc>
                <a:tc>
                  <a:txBody>
                    <a:bodyPr/>
                    <a:lstStyle/>
                    <a:p>
                      <a:pPr algn="r" rtl="0" fontAlgn="b">
                        <a:buNone/>
                      </a:pPr>
                      <a:r>
                        <a:rPr lang="en-US" altLang="zh-TW" sz="800" b="0" i="0" u="none" strike="noStrike">
                          <a:solidFill>
                            <a:srgbClr val="000000"/>
                          </a:solidFill>
                          <a:effectLst/>
                          <a:latin typeface="Arial" panose="020B0604020202020204" pitchFamily="34" charset="0"/>
                          <a:ea typeface="新細明體" panose="02020500000000000000" pitchFamily="18" charset="-120"/>
                        </a:rPr>
                        <a:t>$9,909,502</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buNone/>
                      </a:pPr>
                      <a:r>
                        <a:rPr lang="en-US" altLang="zh-TW" sz="800" b="0" i="0" u="none" strike="noStrike">
                          <a:solidFill>
                            <a:srgbClr val="FFFFFF"/>
                          </a:solidFill>
                          <a:effectLst/>
                          <a:latin typeface="Arial" panose="020B0604020202020204" pitchFamily="34" charset="0"/>
                          <a:ea typeface="新細明體" panose="02020500000000000000" pitchFamily="18" charset="-120"/>
                        </a:rPr>
                        <a:t>$9,414,027</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B6A2A"/>
                    </a:solidFill>
                  </a:tcPr>
                </a:tc>
                <a:tc>
                  <a:txBody>
                    <a:bodyPr/>
                    <a:lstStyle/>
                    <a:p>
                      <a:pPr algn="r" rtl="0" fontAlgn="b">
                        <a:buNone/>
                      </a:pPr>
                      <a:r>
                        <a:rPr lang="en-US" altLang="zh-TW" sz="800" b="0" i="0" u="none" strike="noStrike" dirty="0">
                          <a:solidFill>
                            <a:srgbClr val="FFFFFF"/>
                          </a:solidFill>
                          <a:effectLst/>
                          <a:latin typeface="Arial" panose="020B0604020202020204" pitchFamily="34" charset="0"/>
                          <a:ea typeface="新細明體" panose="02020500000000000000" pitchFamily="18" charset="-120"/>
                        </a:rPr>
                        <a:t>$9,166,290</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B6A2A"/>
                    </a:solidFill>
                  </a:tcPr>
                </a:tc>
                <a:extLst>
                  <a:ext uri="{0D108BD9-81ED-4DB2-BD59-A6C34878D82A}">
                    <a16:rowId xmlns:a16="http://schemas.microsoft.com/office/drawing/2014/main" val="3432987227"/>
                  </a:ext>
                </a:extLst>
              </a:tr>
              <a:tr h="153621">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Utility Saving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9D00"/>
                    </a:solidFill>
                  </a:tcPr>
                </a:tc>
                <a:tc>
                  <a:txBody>
                    <a:bodyPr/>
                    <a:lstStyle/>
                    <a:p>
                      <a:pPr algn="l" rtl="0" fontAlgn="b">
                        <a:buNone/>
                      </a:pPr>
                      <a:r>
                        <a:rPr lang="zh-TW" altLang="en-US" sz="800" b="0" i="0" u="none" strike="noStrike">
                          <a:solidFill>
                            <a:srgbClr val="000000"/>
                          </a:solidFill>
                          <a:effectLst/>
                          <a:latin typeface="新細明體" panose="02020500000000000000" pitchFamily="18" charset="-12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b">
                        <a:buNone/>
                      </a:pPr>
                      <a:r>
                        <a:rPr lang="en-US" sz="800" b="0" i="0" u="none" strike="noStrike">
                          <a:solidFill>
                            <a:srgbClr val="FFFFFF"/>
                          </a:solidFill>
                          <a:effectLst/>
                          <a:latin typeface="Arial" panose="020B0604020202020204" pitchFamily="34" charset="0"/>
                          <a:ea typeface="新細明體" panose="02020500000000000000" pitchFamily="18" charset="-120"/>
                        </a:rPr>
                        <a:t>  &gt;=5.2% Utility Bill Saving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B6A2A"/>
                    </a:solidFill>
                  </a:tcPr>
                </a:tc>
                <a:tc>
                  <a:txBody>
                    <a:bodyPr/>
                    <a:lstStyle/>
                    <a:p>
                      <a:pPr algn="l" rtl="0" fontAlgn="b">
                        <a:buNone/>
                      </a:pPr>
                      <a:r>
                        <a:rPr lang="en-US" sz="800" b="0" i="0" u="none" strike="noStrike" dirty="0">
                          <a:solidFill>
                            <a:srgbClr val="FFFFFF"/>
                          </a:solidFill>
                          <a:effectLst/>
                          <a:latin typeface="Arial" panose="020B0604020202020204" pitchFamily="34" charset="0"/>
                          <a:ea typeface="新細明體" panose="02020500000000000000" pitchFamily="18" charset="-120"/>
                        </a:rPr>
                        <a:t>  &gt;=8.1% Utility Bill Saving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B6A2A"/>
                    </a:solidFill>
                  </a:tcPr>
                </a:tc>
                <a:extLst>
                  <a:ext uri="{0D108BD9-81ED-4DB2-BD59-A6C34878D82A}">
                    <a16:rowId xmlns:a16="http://schemas.microsoft.com/office/drawing/2014/main" val="1320777527"/>
                  </a:ext>
                </a:extLst>
              </a:tr>
              <a:tr h="152656">
                <a:tc vMerge="1">
                  <a:txBody>
                    <a:bodyPr/>
                    <a:lstStyle/>
                    <a:p>
                      <a:endParaRPr lang="zh-TW" altLang="en-US"/>
                    </a:p>
                  </a:txBody>
                  <a:tcPr/>
                </a:tc>
                <a:tc rowSpan="3">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Operation Cost Saving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9D00"/>
                    </a:solidFill>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1. 2-3 years life-cycle for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l" rtl="0" fontAlgn="b">
                        <a:buNone/>
                      </a:pPr>
                      <a:r>
                        <a:rPr lang="zh-TW" altLang="en-US" sz="800" b="0" i="0" u="none" strike="noStrike">
                          <a:solidFill>
                            <a:srgbClr val="FFFFFF"/>
                          </a:solidFill>
                          <a:effectLst/>
                          <a:latin typeface="新細明體" panose="02020500000000000000" pitchFamily="18" charset="-12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B6A2A"/>
                    </a:solidFill>
                  </a:tcPr>
                </a:tc>
                <a:tc>
                  <a:txBody>
                    <a:bodyPr/>
                    <a:lstStyle/>
                    <a:p>
                      <a:pPr algn="l" rtl="0" fontAlgn="b">
                        <a:buNone/>
                      </a:pPr>
                      <a:r>
                        <a:rPr lang="en-US" sz="800" b="0" i="0" u="none" strike="noStrike" dirty="0">
                          <a:solidFill>
                            <a:srgbClr val="FFFFFF"/>
                          </a:solidFill>
                          <a:effectLst/>
                          <a:latin typeface="Arial" panose="020B0604020202020204" pitchFamily="34" charset="0"/>
                          <a:ea typeface="新細明體" panose="02020500000000000000" pitchFamily="18" charset="-120"/>
                        </a:rPr>
                        <a:t>1. Less UPS (Maintenance free on PSU +BBU)</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B6A2A"/>
                    </a:solidFill>
                  </a:tcPr>
                </a:tc>
                <a:extLst>
                  <a:ext uri="{0D108BD9-81ED-4DB2-BD59-A6C34878D82A}">
                    <a16:rowId xmlns:a16="http://schemas.microsoft.com/office/drawing/2014/main" val="3887091114"/>
                  </a:ext>
                </a:extLst>
              </a:tr>
              <a:tr h="152656">
                <a:tc vMerge="1">
                  <a:txBody>
                    <a:bodyPr/>
                    <a:lstStyle/>
                    <a:p>
                      <a:endParaRPr lang="zh-TW" altLang="en-US"/>
                    </a:p>
                  </a:txBody>
                  <a:tcPr/>
                </a:tc>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 LEAD-ACID battery</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l" rtl="0" fontAlgn="b">
                        <a:buNone/>
                      </a:pPr>
                      <a:r>
                        <a:rPr lang="en-US" sz="800" b="0" i="0" u="none" strike="noStrike">
                          <a:solidFill>
                            <a:srgbClr val="FFFFFF"/>
                          </a:solidFill>
                          <a:effectLst/>
                          <a:latin typeface="Arial" panose="020B0604020202020204" pitchFamily="34" charset="0"/>
                          <a:ea typeface="新細明體" panose="02020500000000000000" pitchFamily="18" charset="-120"/>
                        </a:rPr>
                        <a:t>1. &gt;5 warranty in LI-ON Warranty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1B6A2A"/>
                    </a:solidFill>
                  </a:tcPr>
                </a:tc>
                <a:tc>
                  <a:txBody>
                    <a:bodyPr/>
                    <a:lstStyle/>
                    <a:p>
                      <a:pPr algn="l" rtl="0" fontAlgn="b">
                        <a:buNone/>
                      </a:pPr>
                      <a:r>
                        <a:rPr lang="en-US" sz="800" b="0" i="0" u="none" strike="noStrike" dirty="0">
                          <a:solidFill>
                            <a:srgbClr val="FFFFFF"/>
                          </a:solidFill>
                          <a:effectLst/>
                          <a:latin typeface="Arial" panose="020B0604020202020204" pitchFamily="34" charset="0"/>
                          <a:ea typeface="新細明體" panose="02020500000000000000" pitchFamily="18" charset="-120"/>
                        </a:rPr>
                        <a:t>2. &gt;5 warranty in LI-ON Warranty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1B6A2A"/>
                    </a:solidFill>
                  </a:tcPr>
                </a:tc>
                <a:extLst>
                  <a:ext uri="{0D108BD9-81ED-4DB2-BD59-A6C34878D82A}">
                    <a16:rowId xmlns:a16="http://schemas.microsoft.com/office/drawing/2014/main" val="1671694011"/>
                  </a:ext>
                </a:extLst>
              </a:tr>
              <a:tr h="153621">
                <a:tc vMerge="1">
                  <a:txBody>
                    <a:bodyPr/>
                    <a:lstStyle/>
                    <a:p>
                      <a:endParaRPr lang="zh-TW" altLang="en-US"/>
                    </a:p>
                  </a:txBody>
                  <a:tcPr/>
                </a:tc>
                <a:tc vMerge="1">
                  <a:txBody>
                    <a:bodyPr/>
                    <a:lstStyle/>
                    <a:p>
                      <a:endParaRPr lang="zh-TW" altLang="en-US"/>
                    </a:p>
                  </a:txBody>
                  <a:tcPr/>
                </a:tc>
                <a:tc>
                  <a:txBody>
                    <a:bodyPr/>
                    <a:lstStyle/>
                    <a:p>
                      <a:pPr algn="l" rtl="0" fontAlgn="b">
                        <a:buNone/>
                      </a:pPr>
                      <a:r>
                        <a:rPr lang="en-US" sz="800" b="0" i="0" u="none" strike="noStrike">
                          <a:solidFill>
                            <a:srgbClr val="000000"/>
                          </a:solidFill>
                          <a:effectLst/>
                          <a:latin typeface="Arial" panose="020B0604020202020204" pitchFamily="34" charset="0"/>
                          <a:ea typeface="新細明體" panose="02020500000000000000" pitchFamily="18" charset="-120"/>
                        </a:rPr>
                        <a:t>2. &gt;=$24,000/year for UPS Maintenance cost</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b">
                        <a:buNone/>
                      </a:pPr>
                      <a:r>
                        <a:rPr lang="zh-TW" altLang="en-US" sz="800" b="0" i="0" u="none" strike="noStrike">
                          <a:solidFill>
                            <a:srgbClr val="000000"/>
                          </a:solidFill>
                          <a:effectLst/>
                          <a:latin typeface="新細明體" panose="02020500000000000000" pitchFamily="18" charset="-12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B6A2A"/>
                    </a:solidFill>
                  </a:tcPr>
                </a:tc>
                <a:tc>
                  <a:txBody>
                    <a:bodyPr/>
                    <a:lstStyle/>
                    <a:p>
                      <a:pPr algn="l" rtl="0" fontAlgn="b">
                        <a:buNone/>
                      </a:pPr>
                      <a:r>
                        <a:rPr lang="zh-TW" altLang="en-US" sz="8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1894" marR="1894" marT="189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B6A2A"/>
                    </a:solidFill>
                  </a:tcPr>
                </a:tc>
                <a:extLst>
                  <a:ext uri="{0D108BD9-81ED-4DB2-BD59-A6C34878D82A}">
                    <a16:rowId xmlns:a16="http://schemas.microsoft.com/office/drawing/2014/main" val="1472213640"/>
                  </a:ext>
                </a:extLst>
              </a:tr>
            </a:tbl>
          </a:graphicData>
        </a:graphic>
      </p:graphicFrame>
    </p:spTree>
    <p:extLst>
      <p:ext uri="{BB962C8B-B14F-4D97-AF65-F5344CB8AC3E}">
        <p14:creationId xmlns:p14="http://schemas.microsoft.com/office/powerpoint/2010/main" val="392640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title"/>
          </p:nvPr>
        </p:nvSpPr>
        <p:spPr>
          <a:xfrm>
            <a:off x="1277231" y="155586"/>
            <a:ext cx="6228469" cy="402694"/>
          </a:xfrm>
        </p:spPr>
        <p:txBody>
          <a:bodyPr wrap="none" lIns="0" tIns="0" rIns="0" bIns="0"/>
          <a:lstStyle/>
          <a:p>
            <a:pPr algn="l" eaLnBrk="1" hangingPunct="1"/>
            <a:r>
              <a:rPr lang="en-US" altLang="zh-TW" sz="2498" dirty="0">
                <a:solidFill>
                  <a:srgbClr val="00B050"/>
                </a:solidFill>
                <a:latin typeface="Arial (Body)"/>
                <a:ea typeface="華康圓體 Std W5" pitchFamily="50" charset="-120"/>
              </a:rPr>
              <a:t>Power Scheme- </a:t>
            </a:r>
            <a:r>
              <a:rPr lang="pt-BR" altLang="zh-TW" sz="2498" dirty="0">
                <a:solidFill>
                  <a:srgbClr val="FF0000"/>
                </a:solidFill>
                <a:latin typeface="Arial (Body)"/>
                <a:ea typeface="華康圓體 Std W5" pitchFamily="50" charset="-120"/>
              </a:rPr>
              <a:t>MSFT (2N UPS &amp; 2N PSUs &amp; CBU)</a:t>
            </a:r>
            <a:br>
              <a:rPr lang="pt-BR" altLang="zh-TW" sz="2498" dirty="0">
                <a:solidFill>
                  <a:srgbClr val="00B050"/>
                </a:solidFill>
                <a:latin typeface="Arial (Body)"/>
                <a:ea typeface="華康圓體 Std W5" pitchFamily="50" charset="-120"/>
              </a:rPr>
            </a:br>
            <a:endParaRPr lang="fr-FR" altLang="zh-TW" sz="2498" dirty="0">
              <a:solidFill>
                <a:srgbClr val="00B050"/>
              </a:solidFill>
              <a:latin typeface="Arial (Body)"/>
              <a:ea typeface="華康圓體 Std W5" pitchFamily="50" charset="-120"/>
            </a:endParaRPr>
          </a:p>
        </p:txBody>
      </p:sp>
      <p:grpSp>
        <p:nvGrpSpPr>
          <p:cNvPr id="86" name="Group 85"/>
          <p:cNvGrpSpPr/>
          <p:nvPr/>
        </p:nvGrpSpPr>
        <p:grpSpPr>
          <a:xfrm>
            <a:off x="1643315" y="668106"/>
            <a:ext cx="5527891" cy="4475394"/>
            <a:chOff x="3338295" y="1448100"/>
            <a:chExt cx="9865005" cy="9315449"/>
          </a:xfrm>
        </p:grpSpPr>
        <p:sp>
          <p:nvSpPr>
            <p:cNvPr id="3" name="object 6"/>
            <p:cNvSpPr/>
            <p:nvPr/>
          </p:nvSpPr>
          <p:spPr>
            <a:xfrm>
              <a:off x="3338295" y="2875518"/>
              <a:ext cx="3746965" cy="462977"/>
            </a:xfrm>
            <a:custGeom>
              <a:avLst/>
              <a:gdLst/>
              <a:ahLst/>
              <a:cxnLst/>
              <a:rect l="l" t="t" r="r" b="b"/>
              <a:pathLst>
                <a:path w="3960114" h="522731">
                  <a:moveTo>
                    <a:pt x="3960114" y="0"/>
                  </a:moveTo>
                  <a:lnTo>
                    <a:pt x="3960114" y="522731"/>
                  </a:lnTo>
                  <a:lnTo>
                    <a:pt x="0" y="522731"/>
                  </a:lnTo>
                  <a:lnTo>
                    <a:pt x="0" y="0"/>
                  </a:lnTo>
                  <a:lnTo>
                    <a:pt x="3960114" y="0"/>
                  </a:lnTo>
                  <a:close/>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 name="object 126"/>
            <p:cNvSpPr txBox="1"/>
            <p:nvPr/>
          </p:nvSpPr>
          <p:spPr>
            <a:xfrm>
              <a:off x="3338295" y="2875518"/>
              <a:ext cx="3746965" cy="462977"/>
            </a:xfrm>
            <a:prstGeom prst="rect">
              <a:avLst/>
            </a:prstGeom>
          </p:spPr>
          <p:txBody>
            <a:bodyPr wrap="square" lIns="0" tIns="0" rIns="0" bIns="0" rtlCol="0" anchor="ctr">
              <a:noAutofit/>
            </a:bodyPr>
            <a:lstStyle/>
            <a:p>
              <a:pPr marL="1715166" marR="721332" indent="-1242333" algn="ctr" defTabSz="439278">
                <a:spcBef>
                  <a:spcPts val="207"/>
                </a:spcBef>
              </a:pPr>
              <a:r>
                <a:rPr sz="865" kern="0" dirty="0">
                  <a:solidFill>
                    <a:sysClr val="windowText" lastClr="000000"/>
                  </a:solidFill>
                  <a:latin typeface="Verdana" pitchFamily="34" charset="0"/>
                  <a:ea typeface="Verdana" pitchFamily="34" charset="0"/>
                  <a:cs typeface="Verdana" pitchFamily="34" charset="0"/>
                </a:rPr>
                <a:t>DB Feed A</a:t>
              </a:r>
            </a:p>
          </p:txBody>
        </p:sp>
        <p:pic>
          <p:nvPicPr>
            <p:cNvPr id="5" name="Picture 4"/>
            <p:cNvPicPr>
              <a:picLocks noChangeAspect="1" noChangeArrowheads="1"/>
            </p:cNvPicPr>
            <p:nvPr/>
          </p:nvPicPr>
          <p:blipFill>
            <a:blip r:embed="rId3" cstate="print"/>
            <a:srcRect/>
            <a:stretch>
              <a:fillRect/>
            </a:stretch>
          </p:blipFill>
          <p:spPr bwMode="auto">
            <a:xfrm>
              <a:off x="8707499" y="7372651"/>
              <a:ext cx="1104901" cy="1657350"/>
            </a:xfrm>
            <a:prstGeom prst="rect">
              <a:avLst/>
            </a:prstGeom>
            <a:noFill/>
            <a:ln w="9525">
              <a:noFill/>
              <a:miter lim="800000"/>
              <a:headEnd/>
              <a:tailEnd/>
            </a:ln>
          </p:spPr>
        </p:pic>
        <p:sp>
          <p:nvSpPr>
            <p:cNvPr id="6" name="object 2"/>
            <p:cNvSpPr/>
            <p:nvPr/>
          </p:nvSpPr>
          <p:spPr>
            <a:xfrm>
              <a:off x="5773065" y="1905300"/>
              <a:ext cx="800835" cy="561231"/>
            </a:xfrm>
            <a:prstGeom prst="rect">
              <a:avLst/>
            </a:prstGeom>
            <a:blipFill>
              <a:blip r:embed="rId4"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7" name="object 3"/>
            <p:cNvSpPr/>
            <p:nvPr/>
          </p:nvSpPr>
          <p:spPr>
            <a:xfrm>
              <a:off x="6063623" y="2468556"/>
              <a:ext cx="0" cy="406961"/>
            </a:xfrm>
            <a:custGeom>
              <a:avLst/>
              <a:gdLst/>
              <a:ahLst/>
              <a:cxnLst/>
              <a:rect l="l" t="t" r="r" b="b"/>
              <a:pathLst>
                <a:path h="459485">
                  <a:moveTo>
                    <a:pt x="0" y="459485"/>
                  </a:moveTo>
                  <a:lnTo>
                    <a:pt x="0" y="0"/>
                  </a:lnTo>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8" name="object 4"/>
            <p:cNvSpPr/>
            <p:nvPr/>
          </p:nvSpPr>
          <p:spPr>
            <a:xfrm>
              <a:off x="4024674" y="1915817"/>
              <a:ext cx="813992" cy="575010"/>
            </a:xfrm>
            <a:prstGeom prst="rect">
              <a:avLst/>
            </a:prstGeom>
            <a:blipFill>
              <a:blip r:embed="rId5"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9" name="object 7"/>
            <p:cNvSpPr/>
            <p:nvPr/>
          </p:nvSpPr>
          <p:spPr>
            <a:xfrm>
              <a:off x="4406075" y="3338496"/>
              <a:ext cx="0" cy="1083882"/>
            </a:xfrm>
            <a:custGeom>
              <a:avLst/>
              <a:gdLst/>
              <a:ahLst/>
              <a:cxnLst/>
              <a:rect l="l" t="t" r="r" b="b"/>
              <a:pathLst>
                <a:path h="1223772">
                  <a:moveTo>
                    <a:pt x="0" y="0"/>
                  </a:moveTo>
                  <a:lnTo>
                    <a:pt x="0" y="1223772"/>
                  </a:lnTo>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0" name="object 8"/>
            <p:cNvSpPr/>
            <p:nvPr/>
          </p:nvSpPr>
          <p:spPr>
            <a:xfrm>
              <a:off x="4102540" y="3540964"/>
              <a:ext cx="598418" cy="612804"/>
            </a:xfrm>
            <a:prstGeom prst="rect">
              <a:avLst/>
            </a:prstGeom>
            <a:blipFill>
              <a:blip r:embed="rId6"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1" name="object 10"/>
            <p:cNvSpPr/>
            <p:nvPr/>
          </p:nvSpPr>
          <p:spPr>
            <a:xfrm>
              <a:off x="4440300" y="4778047"/>
              <a:ext cx="0" cy="602681"/>
            </a:xfrm>
            <a:custGeom>
              <a:avLst/>
              <a:gdLst/>
              <a:ahLst/>
              <a:cxnLst/>
              <a:rect l="l" t="t" r="r" b="b"/>
              <a:pathLst>
                <a:path h="680466">
                  <a:moveTo>
                    <a:pt x="0" y="680466"/>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2" name="object 11"/>
            <p:cNvSpPr/>
            <p:nvPr/>
          </p:nvSpPr>
          <p:spPr>
            <a:xfrm>
              <a:off x="6812727" y="3338496"/>
              <a:ext cx="0" cy="504000"/>
            </a:xfrm>
            <a:custGeom>
              <a:avLst/>
              <a:gdLst/>
              <a:ahLst/>
              <a:cxnLst/>
              <a:rect l="l" t="t" r="r" b="b"/>
              <a:pathLst>
                <a:path h="539496">
                  <a:moveTo>
                    <a:pt x="0" y="0"/>
                  </a:moveTo>
                  <a:lnTo>
                    <a:pt x="0" y="539496"/>
                  </a:lnTo>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3" name="object 13"/>
            <p:cNvSpPr/>
            <p:nvPr/>
          </p:nvSpPr>
          <p:spPr>
            <a:xfrm>
              <a:off x="4360653" y="6096300"/>
              <a:ext cx="0" cy="531817"/>
            </a:xfrm>
            <a:custGeom>
              <a:avLst/>
              <a:gdLst/>
              <a:ahLst/>
              <a:cxnLst/>
              <a:rect l="l" t="t" r="r" b="b"/>
              <a:pathLst>
                <a:path h="600456">
                  <a:moveTo>
                    <a:pt x="0" y="600456"/>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 name="object 14"/>
            <p:cNvSpPr/>
            <p:nvPr/>
          </p:nvSpPr>
          <p:spPr>
            <a:xfrm>
              <a:off x="4359211" y="7011950"/>
              <a:ext cx="0" cy="560838"/>
            </a:xfrm>
            <a:custGeom>
              <a:avLst/>
              <a:gdLst/>
              <a:ahLst/>
              <a:cxnLst/>
              <a:rect l="l" t="t" r="r" b="b"/>
              <a:pathLst>
                <a:path h="633222">
                  <a:moveTo>
                    <a:pt x="0" y="633222"/>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5" name="object 15"/>
            <p:cNvSpPr/>
            <p:nvPr/>
          </p:nvSpPr>
          <p:spPr>
            <a:xfrm>
              <a:off x="3462305" y="5292317"/>
              <a:ext cx="1782278" cy="855766"/>
            </a:xfrm>
            <a:prstGeom prst="rect">
              <a:avLst/>
            </a:prstGeom>
            <a:blipFill>
              <a:blip r:embed="rId7" cstate="print"/>
              <a:stretch>
                <a:fillRect/>
              </a:stretch>
            </a:blipFill>
          </p:spPr>
          <p:txBody>
            <a:bodyPr wrap="square" lIns="0" tIns="0" rIns="0" bIns="0" rtlCol="0" anchor="ctr">
              <a:noAutofit/>
            </a:bodyPr>
            <a:lstStyle/>
            <a:p>
              <a:pPr defTabSz="439278"/>
              <a:endParaRPr sz="576" kern="0" dirty="0">
                <a:solidFill>
                  <a:sysClr val="windowText" lastClr="000000"/>
                </a:solidFill>
                <a:latin typeface="Verdana" pitchFamily="34" charset="0"/>
                <a:ea typeface="Verdana" pitchFamily="34" charset="0"/>
                <a:cs typeface="Verdana" pitchFamily="34" charset="0"/>
              </a:endParaRPr>
            </a:p>
          </p:txBody>
        </p:sp>
        <p:sp>
          <p:nvSpPr>
            <p:cNvPr id="16" name="object 16"/>
            <p:cNvSpPr/>
            <p:nvPr/>
          </p:nvSpPr>
          <p:spPr>
            <a:xfrm>
              <a:off x="4352002" y="9749176"/>
              <a:ext cx="2827708" cy="0"/>
            </a:xfrm>
            <a:custGeom>
              <a:avLst/>
              <a:gdLst/>
              <a:ahLst/>
              <a:cxnLst/>
              <a:rect l="l" t="t" r="r" b="b"/>
              <a:pathLst>
                <a:path w="2988564">
                  <a:moveTo>
                    <a:pt x="2988564" y="0"/>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7" name="object 17"/>
            <p:cNvSpPr/>
            <p:nvPr/>
          </p:nvSpPr>
          <p:spPr>
            <a:xfrm>
              <a:off x="4352002" y="8900832"/>
              <a:ext cx="0" cy="853068"/>
            </a:xfrm>
            <a:custGeom>
              <a:avLst/>
              <a:gdLst/>
              <a:ahLst/>
              <a:cxnLst/>
              <a:rect l="l" t="t" r="r" b="b"/>
              <a:pathLst>
                <a:path h="963168">
                  <a:moveTo>
                    <a:pt x="0" y="963168"/>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8" name="object 19"/>
            <p:cNvSpPr/>
            <p:nvPr/>
          </p:nvSpPr>
          <p:spPr>
            <a:xfrm>
              <a:off x="6800850" y="3829050"/>
              <a:ext cx="2988000" cy="0"/>
            </a:xfrm>
            <a:custGeom>
              <a:avLst/>
              <a:gdLst/>
              <a:ahLst/>
              <a:cxnLst/>
              <a:rect l="l" t="t" r="r" b="b"/>
              <a:pathLst>
                <a:path w="3167633">
                  <a:moveTo>
                    <a:pt x="3167633" y="0"/>
                  </a:moveTo>
                  <a:lnTo>
                    <a:pt x="0" y="0"/>
                  </a:lnTo>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9" name="object 20"/>
            <p:cNvSpPr/>
            <p:nvPr/>
          </p:nvSpPr>
          <p:spPr>
            <a:xfrm>
              <a:off x="9698100" y="1905300"/>
              <a:ext cx="894036" cy="630071"/>
            </a:xfrm>
            <a:prstGeom prst="rect">
              <a:avLst/>
            </a:prstGeom>
            <a:blipFill>
              <a:blip r:embed="rId8"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0" name="object 21"/>
            <p:cNvSpPr/>
            <p:nvPr/>
          </p:nvSpPr>
          <p:spPr>
            <a:xfrm>
              <a:off x="10150893" y="2542119"/>
              <a:ext cx="0" cy="350270"/>
            </a:xfrm>
            <a:custGeom>
              <a:avLst/>
              <a:gdLst/>
              <a:ahLst/>
              <a:cxnLst/>
              <a:rect l="l" t="t" r="r" b="b"/>
              <a:pathLst>
                <a:path h="395477">
                  <a:moveTo>
                    <a:pt x="0" y="395477"/>
                  </a:moveTo>
                  <a:lnTo>
                    <a:pt x="0" y="0"/>
                  </a:lnTo>
                </a:path>
              </a:pathLst>
            </a:custGeom>
            <a:ln w="39624">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1" name="object 22"/>
            <p:cNvSpPr/>
            <p:nvPr/>
          </p:nvSpPr>
          <p:spPr>
            <a:xfrm>
              <a:off x="11247513" y="1940112"/>
              <a:ext cx="863020" cy="608081"/>
            </a:xfrm>
            <a:prstGeom prst="rect">
              <a:avLst/>
            </a:prstGeom>
            <a:blipFill>
              <a:blip r:embed="rId9"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2" name="object 23"/>
            <p:cNvSpPr/>
            <p:nvPr/>
          </p:nvSpPr>
          <p:spPr>
            <a:xfrm>
              <a:off x="11717596" y="2509724"/>
              <a:ext cx="0" cy="382665"/>
            </a:xfrm>
            <a:custGeom>
              <a:avLst/>
              <a:gdLst/>
              <a:ahLst/>
              <a:cxnLst/>
              <a:rect l="l" t="t" r="r" b="b"/>
              <a:pathLst>
                <a:path h="432053">
                  <a:moveTo>
                    <a:pt x="0" y="432053"/>
                  </a:moveTo>
                  <a:lnTo>
                    <a:pt x="0" y="0"/>
                  </a:lnTo>
                </a:path>
              </a:pathLst>
            </a:custGeom>
            <a:ln w="39624">
              <a:solidFill>
                <a:srgbClr val="92D050"/>
              </a:solidFill>
              <a:prstDash val="lgDash"/>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3" name="object 25"/>
            <p:cNvSpPr/>
            <p:nvPr/>
          </p:nvSpPr>
          <p:spPr>
            <a:xfrm>
              <a:off x="11833675" y="3382363"/>
              <a:ext cx="0" cy="1008000"/>
            </a:xfrm>
            <a:custGeom>
              <a:avLst/>
              <a:gdLst/>
              <a:ahLst/>
              <a:cxnLst/>
              <a:rect l="l" t="t" r="r" b="b"/>
              <a:pathLst>
                <a:path h="1215390">
                  <a:moveTo>
                    <a:pt x="0" y="0"/>
                  </a:moveTo>
                  <a:lnTo>
                    <a:pt x="0" y="1215390"/>
                  </a:lnTo>
                </a:path>
              </a:pathLst>
            </a:custGeom>
            <a:ln w="39624">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4" name="object 26"/>
            <p:cNvSpPr/>
            <p:nvPr/>
          </p:nvSpPr>
          <p:spPr>
            <a:xfrm>
              <a:off x="11512836" y="3626001"/>
              <a:ext cx="637351" cy="648573"/>
            </a:xfrm>
            <a:prstGeom prst="rect">
              <a:avLst/>
            </a:prstGeom>
            <a:blipFill>
              <a:blip r:embed="rId10"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5" name="object 28"/>
            <p:cNvSpPr/>
            <p:nvPr/>
          </p:nvSpPr>
          <p:spPr>
            <a:xfrm>
              <a:off x="11841606" y="4778046"/>
              <a:ext cx="0" cy="601332"/>
            </a:xfrm>
            <a:custGeom>
              <a:avLst/>
              <a:gdLst/>
              <a:ahLst/>
              <a:cxnLst/>
              <a:rect l="l" t="t" r="r" b="b"/>
              <a:pathLst>
                <a:path h="678942">
                  <a:moveTo>
                    <a:pt x="0" y="678942"/>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6" name="object 29"/>
            <p:cNvSpPr/>
            <p:nvPr/>
          </p:nvSpPr>
          <p:spPr>
            <a:xfrm>
              <a:off x="9303013" y="4479068"/>
              <a:ext cx="1472253" cy="298979"/>
            </a:xfrm>
            <a:custGeom>
              <a:avLst/>
              <a:gdLst/>
              <a:ahLst/>
              <a:cxnLst/>
              <a:rect l="l" t="t" r="r" b="b"/>
              <a:pathLst>
                <a:path w="1556003" h="337566">
                  <a:moveTo>
                    <a:pt x="1556003" y="0"/>
                  </a:moveTo>
                  <a:lnTo>
                    <a:pt x="1556003" y="337566"/>
                  </a:lnTo>
                  <a:lnTo>
                    <a:pt x="0" y="337566"/>
                  </a:lnTo>
                  <a:lnTo>
                    <a:pt x="0" y="0"/>
                  </a:lnTo>
                  <a:lnTo>
                    <a:pt x="1556003" y="0"/>
                  </a:lnTo>
                  <a:close/>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7" name="object 30"/>
            <p:cNvSpPr/>
            <p:nvPr/>
          </p:nvSpPr>
          <p:spPr>
            <a:xfrm>
              <a:off x="10354932" y="3376290"/>
              <a:ext cx="0" cy="1076458"/>
            </a:xfrm>
            <a:custGeom>
              <a:avLst/>
              <a:gdLst/>
              <a:ahLst/>
              <a:cxnLst/>
              <a:rect l="l" t="t" r="r" b="b"/>
              <a:pathLst>
                <a:path h="1215390">
                  <a:moveTo>
                    <a:pt x="0" y="0"/>
                  </a:moveTo>
                  <a:lnTo>
                    <a:pt x="0" y="1215390"/>
                  </a:lnTo>
                </a:path>
              </a:pathLst>
            </a:custGeom>
            <a:ln w="39624">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8" name="object 32"/>
            <p:cNvSpPr/>
            <p:nvPr/>
          </p:nvSpPr>
          <p:spPr>
            <a:xfrm>
              <a:off x="6908850" y="3976272"/>
              <a:ext cx="0" cy="441381"/>
            </a:xfrm>
            <a:custGeom>
              <a:avLst/>
              <a:gdLst/>
              <a:ahLst/>
              <a:cxnLst/>
              <a:rect l="l" t="t" r="r" b="b"/>
              <a:pathLst>
                <a:path h="498348">
                  <a:moveTo>
                    <a:pt x="0" y="0"/>
                  </a:moveTo>
                  <a:lnTo>
                    <a:pt x="0" y="498348"/>
                  </a:lnTo>
                </a:path>
              </a:pathLst>
            </a:custGeom>
            <a:ln w="39624">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9" name="object 33"/>
            <p:cNvSpPr/>
            <p:nvPr/>
          </p:nvSpPr>
          <p:spPr>
            <a:xfrm>
              <a:off x="6908849" y="3976272"/>
              <a:ext cx="3132000" cy="0"/>
            </a:xfrm>
            <a:custGeom>
              <a:avLst/>
              <a:gdLst/>
              <a:ahLst/>
              <a:cxnLst/>
              <a:rect l="l" t="t" r="r" b="b"/>
              <a:pathLst>
                <a:path w="3240024">
                  <a:moveTo>
                    <a:pt x="3240024" y="0"/>
                  </a:moveTo>
                  <a:lnTo>
                    <a:pt x="0" y="0"/>
                  </a:lnTo>
                </a:path>
              </a:pathLst>
            </a:custGeom>
            <a:ln w="39624">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0" name="object 34"/>
            <p:cNvSpPr/>
            <p:nvPr/>
          </p:nvSpPr>
          <p:spPr>
            <a:xfrm>
              <a:off x="10014627" y="3370215"/>
              <a:ext cx="0" cy="606056"/>
            </a:xfrm>
            <a:custGeom>
              <a:avLst/>
              <a:gdLst/>
              <a:ahLst/>
              <a:cxnLst/>
              <a:rect l="l" t="t" r="r" b="b"/>
              <a:pathLst>
                <a:path h="684276">
                  <a:moveTo>
                    <a:pt x="0" y="0"/>
                  </a:moveTo>
                  <a:lnTo>
                    <a:pt x="0" y="684276"/>
                  </a:lnTo>
                </a:path>
              </a:pathLst>
            </a:custGeom>
            <a:ln w="39624">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1" name="object 35"/>
            <p:cNvSpPr/>
            <p:nvPr/>
          </p:nvSpPr>
          <p:spPr>
            <a:xfrm>
              <a:off x="10980748" y="5357106"/>
              <a:ext cx="1782278" cy="854417"/>
            </a:xfrm>
            <a:prstGeom prst="rect">
              <a:avLst/>
            </a:prstGeom>
            <a:blipFill>
              <a:blip r:embed="rId11"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2" name="object 36"/>
            <p:cNvSpPr/>
            <p:nvPr/>
          </p:nvSpPr>
          <p:spPr>
            <a:xfrm>
              <a:off x="8106897" y="4782097"/>
              <a:ext cx="0" cy="541941"/>
            </a:xfrm>
            <a:custGeom>
              <a:avLst/>
              <a:gdLst/>
              <a:ahLst/>
              <a:cxnLst/>
              <a:rect l="l" t="t" r="r" b="b"/>
              <a:pathLst>
                <a:path h="611886">
                  <a:moveTo>
                    <a:pt x="0" y="0"/>
                  </a:moveTo>
                  <a:lnTo>
                    <a:pt x="0" y="611886"/>
                  </a:lnTo>
                </a:path>
              </a:pathLst>
            </a:custGeom>
            <a:ln w="44450">
              <a:solidFill>
                <a:srgbClr val="0000FF"/>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3" name="object 37"/>
            <p:cNvSpPr/>
            <p:nvPr/>
          </p:nvSpPr>
          <p:spPr>
            <a:xfrm>
              <a:off x="7936745" y="5664725"/>
              <a:ext cx="0" cy="365117"/>
            </a:xfrm>
            <a:custGeom>
              <a:avLst/>
              <a:gdLst/>
              <a:ahLst/>
              <a:cxnLst/>
              <a:rect l="l" t="t" r="r" b="b"/>
              <a:pathLst>
                <a:path h="412241">
                  <a:moveTo>
                    <a:pt x="0" y="0"/>
                  </a:moveTo>
                  <a:lnTo>
                    <a:pt x="0" y="412242"/>
                  </a:lnTo>
                </a:path>
              </a:pathLst>
            </a:custGeom>
            <a:ln w="39624">
              <a:solidFill>
                <a:srgbClr val="0000FF"/>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4" name="object 38"/>
            <p:cNvSpPr/>
            <p:nvPr/>
          </p:nvSpPr>
          <p:spPr>
            <a:xfrm>
              <a:off x="7874400" y="5258102"/>
              <a:ext cx="680699" cy="1023658"/>
            </a:xfrm>
            <a:prstGeom prst="rect">
              <a:avLst/>
            </a:prstGeom>
            <a:blipFill>
              <a:blip r:embed="rId12"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5" name="object 39"/>
            <p:cNvSpPr/>
            <p:nvPr/>
          </p:nvSpPr>
          <p:spPr>
            <a:xfrm>
              <a:off x="5939378" y="5312564"/>
              <a:ext cx="1145882" cy="914264"/>
            </a:xfrm>
            <a:prstGeom prst="rect">
              <a:avLst/>
            </a:prstGeom>
            <a:blipFill>
              <a:blip r:embed="rId13" cstate="print"/>
              <a:stretch>
                <a:fillRect/>
              </a:stretch>
            </a:blipFill>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6" name="object 40"/>
            <p:cNvSpPr/>
            <p:nvPr/>
          </p:nvSpPr>
          <p:spPr>
            <a:xfrm>
              <a:off x="6650100" y="4782097"/>
              <a:ext cx="0" cy="565561"/>
            </a:xfrm>
            <a:custGeom>
              <a:avLst/>
              <a:gdLst/>
              <a:ahLst/>
              <a:cxnLst/>
              <a:rect l="l" t="t" r="r" b="b"/>
              <a:pathLst>
                <a:path h="638555">
                  <a:moveTo>
                    <a:pt x="0" y="0"/>
                  </a:moveTo>
                  <a:lnTo>
                    <a:pt x="0" y="638556"/>
                  </a:lnTo>
                </a:path>
              </a:pathLst>
            </a:custGeom>
            <a:ln w="44450">
              <a:solidFill>
                <a:srgbClr val="0000FF"/>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7" name="object 41"/>
            <p:cNvSpPr/>
            <p:nvPr/>
          </p:nvSpPr>
          <p:spPr>
            <a:xfrm>
              <a:off x="6915104" y="6845924"/>
              <a:ext cx="81590" cy="386296"/>
            </a:xfrm>
            <a:custGeom>
              <a:avLst/>
              <a:gdLst/>
              <a:ahLst/>
              <a:cxnLst/>
              <a:rect l="l" t="t" r="r" b="b"/>
              <a:pathLst>
                <a:path h="720090">
                  <a:moveTo>
                    <a:pt x="0" y="720089"/>
                  </a:moveTo>
                  <a:lnTo>
                    <a:pt x="0" y="0"/>
                  </a:lnTo>
                </a:path>
              </a:pathLst>
            </a:custGeom>
            <a:ln w="44450">
              <a:solidFill>
                <a:srgbClr val="0000FF"/>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8" name="object 42"/>
            <p:cNvSpPr/>
            <p:nvPr/>
          </p:nvSpPr>
          <p:spPr>
            <a:xfrm>
              <a:off x="6650099" y="6858300"/>
              <a:ext cx="2808000" cy="0"/>
            </a:xfrm>
            <a:custGeom>
              <a:avLst/>
              <a:gdLst/>
              <a:ahLst/>
              <a:cxnLst/>
              <a:rect l="l" t="t" r="r" b="b"/>
              <a:pathLst>
                <a:path w="2915411">
                  <a:moveTo>
                    <a:pt x="2915412" y="0"/>
                  </a:moveTo>
                  <a:lnTo>
                    <a:pt x="0" y="0"/>
                  </a:lnTo>
                </a:path>
              </a:pathLst>
            </a:custGeom>
            <a:ln w="44450">
              <a:solidFill>
                <a:srgbClr val="0000FF"/>
              </a:solidFill>
            </a:ln>
          </p:spPr>
          <p:txBody>
            <a:bodyPr wrap="square" lIns="0" tIns="0" rIns="0" bIns="0" rtlCol="0" anchor="ctr">
              <a:noAutofit/>
            </a:bodyPr>
            <a:lstStyle/>
            <a:p>
              <a:pPr defTabSz="439278"/>
              <a:endParaRPr sz="576" b="1" kern="0">
                <a:solidFill>
                  <a:sysClr val="windowText" lastClr="000000"/>
                </a:solidFill>
                <a:latin typeface="Verdana" pitchFamily="34" charset="0"/>
                <a:ea typeface="Verdana" pitchFamily="34" charset="0"/>
                <a:cs typeface="Verdana" pitchFamily="34" charset="0"/>
              </a:endParaRPr>
            </a:p>
          </p:txBody>
        </p:sp>
        <p:sp>
          <p:nvSpPr>
            <p:cNvPr id="39" name="object 45"/>
            <p:cNvSpPr/>
            <p:nvPr/>
          </p:nvSpPr>
          <p:spPr>
            <a:xfrm>
              <a:off x="8132850" y="6493050"/>
              <a:ext cx="0" cy="1008000"/>
            </a:xfrm>
            <a:custGeom>
              <a:avLst/>
              <a:gdLst/>
              <a:ahLst/>
              <a:cxnLst/>
              <a:rect l="l" t="t" r="r" b="b"/>
              <a:pathLst>
                <a:path h="1526286">
                  <a:moveTo>
                    <a:pt x="0" y="0"/>
                  </a:moveTo>
                  <a:lnTo>
                    <a:pt x="0" y="1526286"/>
                  </a:lnTo>
                </a:path>
              </a:pathLst>
            </a:custGeom>
            <a:ln w="44450">
              <a:solidFill>
                <a:srgbClr val="0000FF"/>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0" name="object 46"/>
            <p:cNvSpPr/>
            <p:nvPr/>
          </p:nvSpPr>
          <p:spPr>
            <a:xfrm>
              <a:off x="6199889" y="3343442"/>
              <a:ext cx="0" cy="1076458"/>
            </a:xfrm>
            <a:custGeom>
              <a:avLst/>
              <a:gdLst/>
              <a:ahLst/>
              <a:cxnLst/>
              <a:rect l="l" t="t" r="r" b="b"/>
              <a:pathLst>
                <a:path h="1215390">
                  <a:moveTo>
                    <a:pt x="0" y="0"/>
                  </a:moveTo>
                  <a:lnTo>
                    <a:pt x="0" y="1215390"/>
                  </a:lnTo>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1" name="object 47"/>
            <p:cNvSpPr/>
            <p:nvPr/>
          </p:nvSpPr>
          <p:spPr>
            <a:xfrm>
              <a:off x="9804781" y="3810301"/>
              <a:ext cx="45719" cy="668768"/>
            </a:xfrm>
            <a:custGeom>
              <a:avLst/>
              <a:gdLst/>
              <a:ahLst/>
              <a:cxnLst/>
              <a:rect l="l" t="t" r="r" b="b"/>
              <a:pathLst>
                <a:path h="710946">
                  <a:moveTo>
                    <a:pt x="0" y="0"/>
                  </a:moveTo>
                  <a:lnTo>
                    <a:pt x="0" y="710946"/>
                  </a:lnTo>
                </a:path>
              </a:pathLst>
            </a:custGeom>
            <a:ln w="39624">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2" name="object 49"/>
            <p:cNvSpPr/>
            <p:nvPr/>
          </p:nvSpPr>
          <p:spPr>
            <a:xfrm>
              <a:off x="11878376" y="7010700"/>
              <a:ext cx="0" cy="540000"/>
            </a:xfrm>
            <a:custGeom>
              <a:avLst/>
              <a:gdLst/>
              <a:ahLst/>
              <a:cxnLst/>
              <a:rect l="l" t="t" r="r" b="b"/>
              <a:pathLst>
                <a:path h="762761">
                  <a:moveTo>
                    <a:pt x="0" y="762761"/>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3" name="object 50"/>
            <p:cNvSpPr/>
            <p:nvPr/>
          </p:nvSpPr>
          <p:spPr>
            <a:xfrm>
              <a:off x="8920891" y="9753900"/>
              <a:ext cx="3025258" cy="0"/>
            </a:xfrm>
            <a:custGeom>
              <a:avLst/>
              <a:gdLst/>
              <a:ahLst/>
              <a:cxnLst/>
              <a:rect l="l" t="t" r="r" b="b"/>
              <a:pathLst>
                <a:path w="3197352">
                  <a:moveTo>
                    <a:pt x="3197352" y="0"/>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4" name="object 51"/>
            <p:cNvSpPr/>
            <p:nvPr/>
          </p:nvSpPr>
          <p:spPr>
            <a:xfrm>
              <a:off x="11946149" y="8900832"/>
              <a:ext cx="0" cy="853068"/>
            </a:xfrm>
            <a:custGeom>
              <a:avLst/>
              <a:gdLst/>
              <a:ahLst/>
              <a:cxnLst/>
              <a:rect l="l" t="t" r="r" b="b"/>
              <a:pathLst>
                <a:path h="963168">
                  <a:moveTo>
                    <a:pt x="0" y="963168"/>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5" name="object 53"/>
            <p:cNvSpPr/>
            <p:nvPr/>
          </p:nvSpPr>
          <p:spPr>
            <a:xfrm>
              <a:off x="11853862" y="6212874"/>
              <a:ext cx="0" cy="396000"/>
            </a:xfrm>
            <a:custGeom>
              <a:avLst/>
              <a:gdLst/>
              <a:ahLst/>
              <a:cxnLst/>
              <a:rect l="l" t="t" r="r" b="b"/>
              <a:pathLst>
                <a:path h="499110">
                  <a:moveTo>
                    <a:pt x="0" y="499110"/>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6" name="object 55"/>
            <p:cNvSpPr/>
            <p:nvPr/>
          </p:nvSpPr>
          <p:spPr>
            <a:xfrm>
              <a:off x="9230914" y="6845925"/>
              <a:ext cx="45719" cy="240975"/>
            </a:xfrm>
            <a:custGeom>
              <a:avLst/>
              <a:gdLst/>
              <a:ahLst/>
              <a:cxnLst/>
              <a:rect l="l" t="t" r="r" b="b"/>
              <a:pathLst>
                <a:path h="396240">
                  <a:moveTo>
                    <a:pt x="0" y="396239"/>
                  </a:moveTo>
                  <a:lnTo>
                    <a:pt x="0" y="0"/>
                  </a:lnTo>
                </a:path>
              </a:pathLst>
            </a:custGeom>
            <a:ln w="44450">
              <a:solidFill>
                <a:srgbClr val="0000FF"/>
              </a:solidFill>
            </a:ln>
          </p:spPr>
          <p:txBody>
            <a:bodyPr wrap="square" lIns="0" tIns="0" rIns="0" bIns="0" rtlCol="0" anchor="ctr">
              <a:noAutofit/>
            </a:bodyPr>
            <a:lstStyle/>
            <a:p>
              <a:pPr defTabSz="439278"/>
              <a:endParaRPr sz="576" b="1" kern="0">
                <a:solidFill>
                  <a:sysClr val="windowText" lastClr="000000"/>
                </a:solidFill>
                <a:latin typeface="Verdana" pitchFamily="34" charset="0"/>
                <a:ea typeface="Verdana" pitchFamily="34" charset="0"/>
                <a:cs typeface="Verdana" pitchFamily="34" charset="0"/>
              </a:endParaRPr>
            </a:p>
          </p:txBody>
        </p:sp>
        <p:sp>
          <p:nvSpPr>
            <p:cNvPr id="47" name="object 56"/>
            <p:cNvSpPr/>
            <p:nvPr/>
          </p:nvSpPr>
          <p:spPr>
            <a:xfrm>
              <a:off x="7164020" y="9000726"/>
              <a:ext cx="1906204" cy="1232299"/>
            </a:xfrm>
            <a:prstGeom prst="rect">
              <a:avLst/>
            </a:prstGeom>
            <a:blipFill>
              <a:blip r:embed="rId14" cstate="print"/>
              <a:stretch>
                <a:fillRect/>
              </a:stretch>
            </a:blipFill>
          </p:spPr>
          <p:txBody>
            <a:bodyPr wrap="square" lIns="0" tIns="0" rIns="0" bIns="0" rtlCol="0" anchor="ctr">
              <a:noAutofit/>
            </a:bodyPr>
            <a:lstStyle/>
            <a:p>
              <a:pPr defTabSz="439278"/>
              <a:endParaRPr sz="576" kern="0">
                <a:solidFill>
                  <a:sysClr val="windowText" lastClr="000000"/>
                </a:solidFill>
                <a:latin typeface="Arial Narrow" pitchFamily="34" charset="0"/>
                <a:ea typeface="Verdana" pitchFamily="34" charset="0"/>
                <a:cs typeface="Verdana" pitchFamily="34" charset="0"/>
              </a:endParaRPr>
            </a:p>
          </p:txBody>
        </p:sp>
        <p:sp>
          <p:nvSpPr>
            <p:cNvPr id="50" name="object 59"/>
            <p:cNvSpPr txBox="1"/>
            <p:nvPr/>
          </p:nvSpPr>
          <p:spPr>
            <a:xfrm>
              <a:off x="11275869" y="1448100"/>
              <a:ext cx="839981" cy="482775"/>
            </a:xfrm>
            <a:prstGeom prst="rect">
              <a:avLst/>
            </a:prstGeom>
          </p:spPr>
          <p:txBody>
            <a:bodyPr wrap="square" lIns="0" tIns="0" rIns="0" bIns="0" rtlCol="0" anchor="ctr">
              <a:noAutofit/>
            </a:bodyPr>
            <a:lstStyle/>
            <a:p>
              <a:pPr marL="27080" marR="41034" algn="ctr" defTabSz="439278">
                <a:spcBef>
                  <a:spcPts val="41"/>
                </a:spcBef>
              </a:pPr>
              <a:r>
                <a:rPr sz="769" kern="0" dirty="0">
                  <a:solidFill>
                    <a:srgbClr val="FF0000"/>
                  </a:solidFill>
                  <a:latin typeface="Arial Narrow" pitchFamily="34" charset="0"/>
                  <a:ea typeface="Verdana" pitchFamily="34" charset="0"/>
                  <a:cs typeface="Verdana" pitchFamily="34" charset="0"/>
                </a:rPr>
                <a:t>Feed B</a:t>
              </a:r>
              <a:endParaRPr sz="769" kern="0" dirty="0">
                <a:solidFill>
                  <a:sysClr val="windowText" lastClr="000000"/>
                </a:solidFill>
                <a:latin typeface="Arial Narrow" pitchFamily="34" charset="0"/>
                <a:ea typeface="Verdana" pitchFamily="34" charset="0"/>
                <a:cs typeface="Verdana" pitchFamily="34" charset="0"/>
              </a:endParaRPr>
            </a:p>
            <a:p>
              <a:pPr algn="ctr" defTabSz="439278">
                <a:spcBef>
                  <a:spcPts val="270"/>
                </a:spcBef>
              </a:pPr>
              <a:r>
                <a:rPr sz="769" kern="0" dirty="0">
                  <a:solidFill>
                    <a:sysClr val="windowText" lastClr="000000"/>
                  </a:solidFill>
                  <a:latin typeface="Arial Narrow" pitchFamily="34" charset="0"/>
                  <a:ea typeface="Verdana" pitchFamily="34" charset="0"/>
                  <a:cs typeface="Verdana" pitchFamily="34" charset="0"/>
                </a:rPr>
                <a:t>GENSET</a:t>
              </a:r>
            </a:p>
          </p:txBody>
        </p:sp>
        <p:sp>
          <p:nvSpPr>
            <p:cNvPr id="51" name="object 60"/>
            <p:cNvSpPr txBox="1"/>
            <p:nvPr/>
          </p:nvSpPr>
          <p:spPr>
            <a:xfrm>
              <a:off x="3886484" y="1454849"/>
              <a:ext cx="840675" cy="452405"/>
            </a:xfrm>
            <a:prstGeom prst="rect">
              <a:avLst/>
            </a:prstGeom>
          </p:spPr>
          <p:txBody>
            <a:bodyPr wrap="square" lIns="0" tIns="0" rIns="0" bIns="0" rtlCol="0" anchor="ctr">
              <a:noAutofit/>
            </a:bodyPr>
            <a:lstStyle/>
            <a:p>
              <a:pPr marL="42454" marR="26012" algn="ctr" defTabSz="439278">
                <a:spcBef>
                  <a:spcPts val="41"/>
                </a:spcBef>
              </a:pPr>
              <a:r>
                <a:rPr sz="769" kern="0" dirty="0">
                  <a:solidFill>
                    <a:srgbClr val="FF0000"/>
                  </a:solidFill>
                  <a:latin typeface="Arial Narrow" pitchFamily="34" charset="0"/>
                  <a:ea typeface="Verdana" pitchFamily="34" charset="0"/>
                  <a:cs typeface="Verdana" pitchFamily="34" charset="0"/>
                </a:rPr>
                <a:t>Feed A</a:t>
              </a:r>
              <a:endParaRPr sz="769" kern="0" dirty="0">
                <a:solidFill>
                  <a:sysClr val="windowText" lastClr="000000"/>
                </a:solidFill>
                <a:latin typeface="Arial Narrow" pitchFamily="34" charset="0"/>
                <a:ea typeface="Verdana" pitchFamily="34" charset="0"/>
                <a:cs typeface="Verdana" pitchFamily="34" charset="0"/>
              </a:endParaRPr>
            </a:p>
            <a:p>
              <a:pPr algn="ctr" defTabSz="439278">
                <a:spcBef>
                  <a:spcPts val="141"/>
                </a:spcBef>
              </a:pPr>
              <a:r>
                <a:rPr sz="769" kern="0" dirty="0">
                  <a:solidFill>
                    <a:sysClr val="windowText" lastClr="000000"/>
                  </a:solidFill>
                  <a:latin typeface="Arial Narrow" pitchFamily="34" charset="0"/>
                  <a:ea typeface="Verdana" pitchFamily="34" charset="0"/>
                  <a:cs typeface="Verdana" pitchFamily="34" charset="0"/>
                </a:rPr>
                <a:t>GENSET</a:t>
              </a:r>
            </a:p>
          </p:txBody>
        </p:sp>
        <p:sp>
          <p:nvSpPr>
            <p:cNvPr id="52" name="object 61"/>
            <p:cNvSpPr txBox="1"/>
            <p:nvPr/>
          </p:nvSpPr>
          <p:spPr>
            <a:xfrm>
              <a:off x="5334224" y="1475096"/>
              <a:ext cx="1770042" cy="418569"/>
            </a:xfrm>
            <a:prstGeom prst="rect">
              <a:avLst/>
            </a:prstGeom>
          </p:spPr>
          <p:txBody>
            <a:bodyPr wrap="square" lIns="0" tIns="0" rIns="0" bIns="0" rtlCol="0" anchor="ctr">
              <a:noAutofit/>
            </a:bodyPr>
            <a:lstStyle/>
            <a:p>
              <a:pPr algn="ctr" defTabSz="439278">
                <a:spcBef>
                  <a:spcPts val="41"/>
                </a:spcBef>
              </a:pPr>
              <a:r>
                <a:rPr sz="769" kern="0" dirty="0">
                  <a:solidFill>
                    <a:sysClr val="windowText" lastClr="000000"/>
                  </a:solidFill>
                  <a:latin typeface="Arial Narrow" pitchFamily="34" charset="0"/>
                  <a:ea typeface="Verdana" pitchFamily="34" charset="0"/>
                  <a:cs typeface="Verdana" pitchFamily="34" charset="0"/>
                </a:rPr>
                <a:t>Main Switch Board</a:t>
              </a:r>
            </a:p>
            <a:p>
              <a:pPr marL="266437" marR="273895" algn="ctr" defTabSz="439278"/>
              <a:r>
                <a:rPr sz="769" kern="0" dirty="0">
                  <a:solidFill>
                    <a:sysClr val="windowText" lastClr="000000"/>
                  </a:solidFill>
                  <a:latin typeface="Arial Narrow" pitchFamily="34" charset="0"/>
                  <a:ea typeface="Verdana" pitchFamily="34" charset="0"/>
                  <a:cs typeface="Verdana" pitchFamily="34" charset="0"/>
                </a:rPr>
                <a:t>Feed A</a:t>
              </a:r>
            </a:p>
          </p:txBody>
        </p:sp>
        <p:sp>
          <p:nvSpPr>
            <p:cNvPr id="53" name="object 62"/>
            <p:cNvSpPr txBox="1"/>
            <p:nvPr/>
          </p:nvSpPr>
          <p:spPr>
            <a:xfrm>
              <a:off x="9208083" y="1504116"/>
              <a:ext cx="1770042" cy="418569"/>
            </a:xfrm>
            <a:prstGeom prst="rect">
              <a:avLst/>
            </a:prstGeom>
          </p:spPr>
          <p:txBody>
            <a:bodyPr wrap="square" lIns="0" tIns="0" rIns="0" bIns="0" rtlCol="0" anchor="ctr">
              <a:noAutofit/>
            </a:bodyPr>
            <a:lstStyle/>
            <a:p>
              <a:pPr algn="ctr" defTabSz="439278">
                <a:spcBef>
                  <a:spcPts val="41"/>
                </a:spcBef>
              </a:pPr>
              <a:r>
                <a:rPr sz="769" kern="0" dirty="0">
                  <a:solidFill>
                    <a:sysClr val="windowText" lastClr="000000"/>
                  </a:solidFill>
                  <a:latin typeface="Arial Narrow" pitchFamily="34" charset="0"/>
                  <a:ea typeface="Verdana" pitchFamily="34" charset="0"/>
                  <a:cs typeface="Verdana" pitchFamily="34" charset="0"/>
                </a:rPr>
                <a:t>Main Switch Board</a:t>
              </a:r>
            </a:p>
            <a:p>
              <a:pPr marL="266437" marR="273895" algn="ctr" defTabSz="439278"/>
              <a:r>
                <a:rPr sz="769" kern="0" dirty="0">
                  <a:solidFill>
                    <a:sysClr val="windowText" lastClr="000000"/>
                  </a:solidFill>
                  <a:latin typeface="Arial Narrow" pitchFamily="34" charset="0"/>
                  <a:ea typeface="Verdana" pitchFamily="34" charset="0"/>
                  <a:cs typeface="Verdana" pitchFamily="34" charset="0"/>
                </a:rPr>
                <a:t>Feed B</a:t>
              </a:r>
            </a:p>
          </p:txBody>
        </p:sp>
        <p:sp>
          <p:nvSpPr>
            <p:cNvPr id="54" name="object 64"/>
            <p:cNvSpPr txBox="1"/>
            <p:nvPr/>
          </p:nvSpPr>
          <p:spPr>
            <a:xfrm>
              <a:off x="6116700" y="5715300"/>
              <a:ext cx="522322" cy="173141"/>
            </a:xfrm>
            <a:prstGeom prst="rect">
              <a:avLst/>
            </a:prstGeom>
          </p:spPr>
          <p:txBody>
            <a:bodyPr wrap="square" lIns="0" tIns="0" rIns="0" bIns="0" rtlCol="0" anchor="ctr">
              <a:noAutofit/>
            </a:bodyPr>
            <a:lstStyle/>
            <a:p>
              <a:pPr marL="6101" defTabSz="439278">
                <a:spcBef>
                  <a:spcPts val="27"/>
                </a:spcBef>
              </a:pPr>
              <a:r>
                <a:rPr sz="576" kern="0" dirty="0">
                  <a:solidFill>
                    <a:sysClr val="windowText" lastClr="000000"/>
                  </a:solidFill>
                  <a:latin typeface="Arial Narrow" pitchFamily="34" charset="0"/>
                  <a:ea typeface="Verdana" pitchFamily="34" charset="0"/>
                  <a:cs typeface="Verdana" pitchFamily="34" charset="0"/>
                </a:rPr>
                <a:t>630KW</a:t>
              </a:r>
            </a:p>
          </p:txBody>
        </p:sp>
        <p:sp>
          <p:nvSpPr>
            <p:cNvPr id="55" name="object 65"/>
            <p:cNvSpPr txBox="1"/>
            <p:nvPr/>
          </p:nvSpPr>
          <p:spPr>
            <a:xfrm>
              <a:off x="7412100" y="4955769"/>
              <a:ext cx="1600200" cy="356795"/>
            </a:xfrm>
            <a:prstGeom prst="rect">
              <a:avLst/>
            </a:prstGeom>
          </p:spPr>
          <p:txBody>
            <a:bodyPr wrap="square" lIns="0" tIns="0" rIns="0" bIns="0" rtlCol="0" anchor="ctr">
              <a:noAutofit/>
            </a:bodyPr>
            <a:lstStyle/>
            <a:p>
              <a:pPr marL="6101" algn="ctr"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160KVA</a:t>
              </a:r>
              <a:r>
                <a:rPr lang="en-US" sz="800" kern="0" dirty="0">
                  <a:solidFill>
                    <a:sysClr val="windowText" lastClr="000000"/>
                  </a:solidFill>
                  <a:latin typeface="Arial Narrow" pitchFamily="34" charset="0"/>
                  <a:ea typeface="Verdana" pitchFamily="34" charset="0"/>
                  <a:cs typeface="Verdana" pitchFamily="34" charset="0"/>
                </a:rPr>
                <a:t>    UPS (1+1)</a:t>
              </a:r>
              <a:endParaRPr sz="800" kern="0" dirty="0">
                <a:solidFill>
                  <a:sysClr val="windowText" lastClr="000000"/>
                </a:solidFill>
                <a:latin typeface="Arial Narrow" pitchFamily="34" charset="0"/>
                <a:ea typeface="Verdana" pitchFamily="34" charset="0"/>
                <a:cs typeface="Verdana" pitchFamily="34" charset="0"/>
              </a:endParaRPr>
            </a:p>
          </p:txBody>
        </p:sp>
        <p:sp>
          <p:nvSpPr>
            <p:cNvPr id="56" name="object 66"/>
            <p:cNvSpPr txBox="1"/>
            <p:nvPr/>
          </p:nvSpPr>
          <p:spPr>
            <a:xfrm>
              <a:off x="5418298" y="4955769"/>
              <a:ext cx="1675201" cy="358920"/>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anose="020B0606020202030204" pitchFamily="34" charset="0"/>
                  <a:ea typeface="Verdana" pitchFamily="34" charset="0"/>
                  <a:cs typeface="Verdana" pitchFamily="34" charset="0"/>
                </a:rPr>
                <a:t>Air Cooled Chiller</a:t>
              </a:r>
            </a:p>
          </p:txBody>
        </p:sp>
        <p:sp>
          <p:nvSpPr>
            <p:cNvPr id="57" name="object 67"/>
            <p:cNvSpPr txBox="1"/>
            <p:nvPr/>
          </p:nvSpPr>
          <p:spPr>
            <a:xfrm>
              <a:off x="5811899" y="6242488"/>
              <a:ext cx="1406551" cy="270557"/>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anose="020B0606020202030204" pitchFamily="34" charset="0"/>
                  <a:ea typeface="Verdana" pitchFamily="34" charset="0"/>
                  <a:cs typeface="Verdana" pitchFamily="34" charset="0"/>
                </a:rPr>
                <a:t>1260kW</a:t>
              </a:r>
              <a:r>
                <a:rPr lang="en-US" sz="800" kern="0" dirty="0">
                  <a:solidFill>
                    <a:sysClr val="windowText" lastClr="000000"/>
                  </a:solidFill>
                  <a:latin typeface="Verdana" pitchFamily="34" charset="0"/>
                  <a:ea typeface="Verdana" pitchFamily="34" charset="0"/>
                  <a:cs typeface="Verdana" pitchFamily="34" charset="0"/>
                </a:rPr>
                <a:t> </a:t>
              </a:r>
              <a:r>
                <a:rPr sz="800" kern="0" dirty="0">
                  <a:solidFill>
                    <a:sysClr val="windowText" lastClr="000000"/>
                  </a:solidFill>
                  <a:latin typeface="Verdana" pitchFamily="34" charset="0"/>
                  <a:ea typeface="Verdana" pitchFamily="34" charset="0"/>
                  <a:cs typeface="Verdana" pitchFamily="34" charset="0"/>
                </a:rPr>
                <a:t>(2+1)</a:t>
              </a:r>
            </a:p>
          </p:txBody>
        </p:sp>
        <p:sp>
          <p:nvSpPr>
            <p:cNvPr id="58" name="object 68"/>
            <p:cNvSpPr txBox="1"/>
            <p:nvPr/>
          </p:nvSpPr>
          <p:spPr>
            <a:xfrm>
              <a:off x="7676144" y="7674768"/>
              <a:ext cx="1031358" cy="188156"/>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Chiller Pump</a:t>
              </a:r>
            </a:p>
          </p:txBody>
        </p:sp>
        <p:sp>
          <p:nvSpPr>
            <p:cNvPr id="59" name="object 69"/>
            <p:cNvSpPr txBox="1"/>
            <p:nvPr/>
          </p:nvSpPr>
          <p:spPr>
            <a:xfrm>
              <a:off x="6269100" y="7297552"/>
              <a:ext cx="1231262" cy="205473"/>
            </a:xfrm>
            <a:prstGeom prst="rect">
              <a:avLst/>
            </a:prstGeom>
          </p:spPr>
          <p:txBody>
            <a:bodyPr wrap="square" lIns="0" tIns="0" rIns="0" bIns="0" rtlCol="0" anchor="ctr">
              <a:noAutofit/>
            </a:bodyPr>
            <a:lstStyle/>
            <a:p>
              <a:pPr marL="6101" algn="ctr" defTabSz="439278">
                <a:spcBef>
                  <a:spcPts val="27"/>
                </a:spcBef>
              </a:pPr>
              <a:r>
                <a:rPr lang="en-US" sz="800" kern="0" dirty="0">
                  <a:solidFill>
                    <a:sysClr val="windowText" lastClr="000000"/>
                  </a:solidFill>
                  <a:latin typeface="Arial Narrow" pitchFamily="34" charset="0"/>
                  <a:ea typeface="Verdana" pitchFamily="34" charset="0"/>
                  <a:cs typeface="Verdana" pitchFamily="34" charset="0"/>
                </a:rPr>
                <a:t>Row Cooler</a:t>
              </a:r>
              <a:endParaRPr sz="800" kern="0" dirty="0">
                <a:solidFill>
                  <a:sysClr val="windowText" lastClr="000000"/>
                </a:solidFill>
                <a:latin typeface="Arial Narrow" pitchFamily="34" charset="0"/>
                <a:ea typeface="Verdana" pitchFamily="34" charset="0"/>
                <a:cs typeface="Verdana" pitchFamily="34" charset="0"/>
              </a:endParaRPr>
            </a:p>
          </p:txBody>
        </p:sp>
        <p:sp>
          <p:nvSpPr>
            <p:cNvPr id="60" name="object 70"/>
            <p:cNvSpPr txBox="1"/>
            <p:nvPr/>
          </p:nvSpPr>
          <p:spPr>
            <a:xfrm>
              <a:off x="9012300" y="7206352"/>
              <a:ext cx="548138" cy="202099"/>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CRAH</a:t>
              </a:r>
            </a:p>
          </p:txBody>
        </p:sp>
        <p:sp>
          <p:nvSpPr>
            <p:cNvPr id="61" name="object 71"/>
            <p:cNvSpPr txBox="1"/>
            <p:nvPr/>
          </p:nvSpPr>
          <p:spPr>
            <a:xfrm>
              <a:off x="7676961" y="10304493"/>
              <a:ext cx="950018" cy="459056"/>
            </a:xfrm>
            <a:prstGeom prst="rect">
              <a:avLst/>
            </a:prstGeom>
          </p:spPr>
          <p:txBody>
            <a:bodyPr wrap="square" lIns="0" tIns="0" rIns="0" bIns="0" rtlCol="0" anchor="ctr">
              <a:noAutofit/>
            </a:bodyPr>
            <a:lstStyle/>
            <a:p>
              <a:pPr marL="6101" defTabSz="439278">
                <a:spcBef>
                  <a:spcPts val="27"/>
                </a:spcBef>
              </a:pPr>
              <a:r>
                <a:rPr lang="en-US" sz="800" kern="0" dirty="0">
                  <a:solidFill>
                    <a:sysClr val="windowText" lastClr="000000"/>
                  </a:solidFill>
                  <a:latin typeface="Arial Narrow" pitchFamily="34" charset="0"/>
                  <a:ea typeface="Verdana" pitchFamily="34" charset="0"/>
                  <a:cs typeface="Verdana" pitchFamily="34" charset="0"/>
                </a:rPr>
                <a:t>ORW </a:t>
              </a:r>
              <a:r>
                <a:rPr sz="800" kern="0" dirty="0">
                  <a:solidFill>
                    <a:sysClr val="windowText" lastClr="000000"/>
                  </a:solidFill>
                  <a:latin typeface="Arial Narrow" pitchFamily="34" charset="0"/>
                  <a:ea typeface="Verdana" pitchFamily="34" charset="0"/>
                  <a:cs typeface="Verdana" pitchFamily="34" charset="0"/>
                </a:rPr>
                <a:t>Rack </a:t>
              </a:r>
              <a:r>
                <a:rPr lang="en-US" sz="800" kern="0" dirty="0">
                  <a:solidFill>
                    <a:sysClr val="windowText" lastClr="000000"/>
                  </a:solidFill>
                  <a:latin typeface="Arial Narrow" pitchFamily="34" charset="0"/>
                  <a:ea typeface="Verdana" pitchFamily="34" charset="0"/>
                  <a:cs typeface="Verdana" pitchFamily="34" charset="0"/>
                </a:rPr>
                <a:t>3</a:t>
              </a:r>
              <a:r>
                <a:rPr sz="800" kern="0" dirty="0">
                  <a:solidFill>
                    <a:sysClr val="windowText" lastClr="000000"/>
                  </a:solidFill>
                  <a:latin typeface="Arial Narrow" pitchFamily="34" charset="0"/>
                  <a:ea typeface="Verdana" pitchFamily="34" charset="0"/>
                  <a:cs typeface="Verdana" pitchFamily="34" charset="0"/>
                </a:rPr>
                <a:t>0 pcs</a:t>
              </a:r>
            </a:p>
          </p:txBody>
        </p:sp>
        <p:sp>
          <p:nvSpPr>
            <p:cNvPr id="62" name="object 72"/>
            <p:cNvSpPr txBox="1"/>
            <p:nvPr/>
          </p:nvSpPr>
          <p:spPr>
            <a:xfrm>
              <a:off x="3373500" y="8153700"/>
              <a:ext cx="798115" cy="481041"/>
            </a:xfrm>
            <a:prstGeom prst="rect">
              <a:avLst/>
            </a:prstGeom>
          </p:spPr>
          <p:txBody>
            <a:bodyPr wrap="square" lIns="0" tIns="0" rIns="0" bIns="0" rtlCol="0" anchor="ctr">
              <a:noAutofit/>
            </a:bodyPr>
            <a:lstStyle/>
            <a:p>
              <a:pPr marL="6101" algn="ctr"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Modular</a:t>
              </a:r>
              <a:endParaRPr lang="en-US" sz="800" kern="0" dirty="0">
                <a:solidFill>
                  <a:sysClr val="windowText" lastClr="000000"/>
                </a:solidFill>
                <a:latin typeface="Arial Narrow" pitchFamily="34" charset="0"/>
                <a:ea typeface="Verdana" pitchFamily="34" charset="0"/>
                <a:cs typeface="Verdana" pitchFamily="34" charset="0"/>
              </a:endParaRPr>
            </a:p>
            <a:p>
              <a:pPr marL="6101" algn="ctr"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 PDU</a:t>
              </a:r>
            </a:p>
          </p:txBody>
        </p:sp>
        <p:sp>
          <p:nvSpPr>
            <p:cNvPr id="63" name="object 73"/>
            <p:cNvSpPr txBox="1"/>
            <p:nvPr/>
          </p:nvSpPr>
          <p:spPr>
            <a:xfrm rot="16200000">
              <a:off x="6814050" y="9666150"/>
              <a:ext cx="1158864" cy="115164"/>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Feed A </a:t>
              </a:r>
            </a:p>
          </p:txBody>
        </p:sp>
        <p:sp>
          <p:nvSpPr>
            <p:cNvPr id="64" name="object 74"/>
            <p:cNvSpPr txBox="1"/>
            <p:nvPr/>
          </p:nvSpPr>
          <p:spPr>
            <a:xfrm rot="16200000">
              <a:off x="8228061" y="9364635"/>
              <a:ext cx="1088748" cy="908984"/>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Feed B </a:t>
              </a:r>
            </a:p>
          </p:txBody>
        </p:sp>
        <p:sp>
          <p:nvSpPr>
            <p:cNvPr id="65" name="object 88"/>
            <p:cNvSpPr txBox="1"/>
            <p:nvPr/>
          </p:nvSpPr>
          <p:spPr>
            <a:xfrm>
              <a:off x="11051783" y="6629700"/>
              <a:ext cx="1694317" cy="381000"/>
            </a:xfrm>
            <a:prstGeom prst="rect">
              <a:avLst/>
            </a:prstGeom>
            <a:noFill/>
            <a:ln w="317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sp>
          <p:nvSpPr>
            <p:cNvPr id="66" name="object 97"/>
            <p:cNvSpPr txBox="1"/>
            <p:nvPr/>
          </p:nvSpPr>
          <p:spPr>
            <a:xfrm>
              <a:off x="5842280" y="4782096"/>
              <a:ext cx="630142" cy="565561"/>
            </a:xfrm>
            <a:prstGeom prst="rect">
              <a:avLst/>
            </a:prstGeom>
          </p:spPr>
          <p:txBody>
            <a:bodyPr wrap="square" lIns="0" tIns="0" rIns="0" bIns="0" rtlCol="0" anchor="ctr">
              <a:noAutofit/>
            </a:bodyPr>
            <a:lstStyle/>
            <a:p>
              <a:pPr marL="12202" defTabSz="439278"/>
              <a:endParaRPr sz="576" kern="0">
                <a:solidFill>
                  <a:sysClr val="windowText" lastClr="000000"/>
                </a:solidFill>
                <a:latin typeface="Verdana" pitchFamily="34" charset="0"/>
                <a:ea typeface="Verdana" pitchFamily="34" charset="0"/>
                <a:cs typeface="Verdana" pitchFamily="34" charset="0"/>
              </a:endParaRPr>
            </a:p>
          </p:txBody>
        </p:sp>
        <p:sp>
          <p:nvSpPr>
            <p:cNvPr id="67" name="object 101"/>
            <p:cNvSpPr txBox="1"/>
            <p:nvPr/>
          </p:nvSpPr>
          <p:spPr>
            <a:xfrm>
              <a:off x="3346365" y="4955769"/>
              <a:ext cx="1600199" cy="251451"/>
            </a:xfrm>
            <a:prstGeom prst="rect">
              <a:avLst/>
            </a:prstGeom>
          </p:spPr>
          <p:txBody>
            <a:bodyPr wrap="none" lIns="0" tIns="0" rIns="0" bIns="0" rtlCol="0" anchor="ctr">
              <a:noAutofit/>
            </a:bodyPr>
            <a:lstStyle/>
            <a:p>
              <a:pPr marL="24136" defTabSz="439278">
                <a:spcBef>
                  <a:spcPts val="986"/>
                </a:spcBef>
              </a:pPr>
              <a:r>
                <a:rPr sz="800" kern="0" dirty="0">
                  <a:solidFill>
                    <a:sysClr val="windowText" lastClr="000000"/>
                  </a:solidFill>
                  <a:latin typeface="Arial Narrow" pitchFamily="34" charset="0"/>
                  <a:ea typeface="Verdana" pitchFamily="34" charset="0"/>
                  <a:cs typeface="Verdana" pitchFamily="34" charset="0"/>
                </a:rPr>
                <a:t>UPS</a:t>
              </a:r>
              <a:r>
                <a:rPr lang="en-US" sz="800" kern="0" dirty="0">
                  <a:solidFill>
                    <a:sysClr val="windowText" lastClr="000000"/>
                  </a:solidFill>
                  <a:latin typeface="Arial Narrow" pitchFamily="34" charset="0"/>
                  <a:ea typeface="Verdana" pitchFamily="34" charset="0"/>
                  <a:cs typeface="Verdana" pitchFamily="34" charset="0"/>
                </a:rPr>
                <a:t> 9</a:t>
              </a:r>
              <a:r>
                <a:rPr lang="en-US" altLang="zh-TW" sz="800" kern="0" dirty="0">
                  <a:solidFill>
                    <a:sysClr val="windowText" lastClr="000000"/>
                  </a:solidFill>
                  <a:latin typeface="Arial Narrow" pitchFamily="34" charset="0"/>
                  <a:ea typeface="Verdana" pitchFamily="34" charset="0"/>
                  <a:cs typeface="Verdana" pitchFamily="34" charset="0"/>
                </a:rPr>
                <a:t>000KVA</a:t>
              </a:r>
              <a:endParaRPr sz="800" kern="0" dirty="0">
                <a:solidFill>
                  <a:sysClr val="windowText" lastClr="000000"/>
                </a:solidFill>
                <a:latin typeface="Arial Narrow" pitchFamily="34" charset="0"/>
                <a:ea typeface="Verdana" pitchFamily="34" charset="0"/>
                <a:cs typeface="Verdana" pitchFamily="34" charset="0"/>
              </a:endParaRPr>
            </a:p>
          </p:txBody>
        </p:sp>
        <p:sp>
          <p:nvSpPr>
            <p:cNvPr id="68" name="object 106"/>
            <p:cNvSpPr txBox="1"/>
            <p:nvPr/>
          </p:nvSpPr>
          <p:spPr>
            <a:xfrm>
              <a:off x="6948994" y="2892390"/>
              <a:ext cx="2188914" cy="489974"/>
            </a:xfrm>
            <a:prstGeom prst="rect">
              <a:avLst/>
            </a:prstGeom>
          </p:spPr>
          <p:txBody>
            <a:bodyPr wrap="square" lIns="0" tIns="0" rIns="0" bIns="0" rtlCol="0" anchor="ctr">
              <a:noAutofit/>
            </a:bodyPr>
            <a:lstStyle/>
            <a:p>
              <a:pPr marL="12202" defTabSz="439278"/>
              <a:endParaRPr sz="576" kern="0">
                <a:solidFill>
                  <a:sysClr val="windowText" lastClr="000000"/>
                </a:solidFill>
                <a:latin typeface="Verdana" pitchFamily="34" charset="0"/>
                <a:ea typeface="Verdana" pitchFamily="34" charset="0"/>
                <a:cs typeface="Verdana" pitchFamily="34" charset="0"/>
              </a:endParaRPr>
            </a:p>
          </p:txBody>
        </p:sp>
        <p:sp>
          <p:nvSpPr>
            <p:cNvPr id="69" name="object 107"/>
            <p:cNvSpPr txBox="1"/>
            <p:nvPr/>
          </p:nvSpPr>
          <p:spPr>
            <a:xfrm>
              <a:off x="9621900" y="2895900"/>
              <a:ext cx="3397287" cy="489974"/>
            </a:xfrm>
            <a:prstGeom prst="rect">
              <a:avLst/>
            </a:prstGeom>
            <a:ln w="44450">
              <a:solidFill>
                <a:srgbClr val="000000"/>
              </a:solidFill>
            </a:ln>
          </p:spPr>
          <p:txBody>
            <a:bodyPr wrap="none" lIns="0" tIns="0" rIns="0" bIns="0" rtlCol="0" anchor="ctr">
              <a:noAutofit/>
            </a:bodyPr>
            <a:lstStyle/>
            <a:p>
              <a:pPr marL="1361304" marR="619471" indent="-800004" algn="ctr" defTabSz="439278"/>
              <a:r>
                <a:rPr sz="865" kern="0" dirty="0">
                  <a:solidFill>
                    <a:sysClr val="windowText" lastClr="000000"/>
                  </a:solidFill>
                  <a:latin typeface="Verdana" pitchFamily="34" charset="0"/>
                  <a:ea typeface="Verdana" pitchFamily="34" charset="0"/>
                  <a:cs typeface="Verdana" pitchFamily="34" charset="0"/>
                </a:rPr>
                <a:t>DB Feed</a:t>
              </a:r>
              <a:r>
                <a:rPr lang="en-US" sz="865" kern="0" dirty="0">
                  <a:solidFill>
                    <a:sysClr val="windowText" lastClr="000000"/>
                  </a:solidFill>
                  <a:latin typeface="Verdana" pitchFamily="34" charset="0"/>
                  <a:ea typeface="Verdana" pitchFamily="34" charset="0"/>
                  <a:cs typeface="Verdana" pitchFamily="34" charset="0"/>
                </a:rPr>
                <a:t>  B</a:t>
              </a:r>
              <a:endParaRPr sz="865" kern="0" dirty="0">
                <a:solidFill>
                  <a:sysClr val="windowText" lastClr="000000"/>
                </a:solidFill>
                <a:latin typeface="Verdana" pitchFamily="34" charset="0"/>
                <a:ea typeface="Verdana" pitchFamily="34" charset="0"/>
                <a:cs typeface="Verdana" pitchFamily="34" charset="0"/>
              </a:endParaRPr>
            </a:p>
          </p:txBody>
        </p:sp>
        <p:sp>
          <p:nvSpPr>
            <p:cNvPr id="70" name="object 117"/>
            <p:cNvSpPr txBox="1"/>
            <p:nvPr/>
          </p:nvSpPr>
          <p:spPr>
            <a:xfrm>
              <a:off x="5735700" y="4419900"/>
              <a:ext cx="3124200" cy="375179"/>
            </a:xfrm>
            <a:prstGeom prst="rect">
              <a:avLst/>
            </a:prstGeom>
            <a:ln w="44450">
              <a:solidFill>
                <a:schemeClr val="tx1"/>
              </a:solidFill>
            </a:ln>
          </p:spPr>
          <p:txBody>
            <a:bodyPr wrap="square" lIns="0" tIns="0" rIns="0" bIns="0" rtlCol="0" anchor="ctr">
              <a:noAutofit/>
            </a:bodyPr>
            <a:lstStyle/>
            <a:p>
              <a:pPr marL="731" algn="ctr" defTabSz="439278">
                <a:spcBef>
                  <a:spcPts val="49"/>
                </a:spcBef>
              </a:pPr>
              <a:r>
                <a:rPr sz="865" kern="0" dirty="0">
                  <a:solidFill>
                    <a:sysClr val="windowText" lastClr="000000"/>
                  </a:solidFill>
                  <a:latin typeface="Verdana" pitchFamily="34" charset="0"/>
                  <a:ea typeface="Verdana" pitchFamily="34" charset="0"/>
                  <a:cs typeface="Verdana" pitchFamily="34" charset="0"/>
                </a:rPr>
                <a:t>ACMV DB</a:t>
              </a:r>
            </a:p>
          </p:txBody>
        </p:sp>
        <p:sp>
          <p:nvSpPr>
            <p:cNvPr id="71" name="object 118"/>
            <p:cNvSpPr txBox="1"/>
            <p:nvPr/>
          </p:nvSpPr>
          <p:spPr>
            <a:xfrm>
              <a:off x="9303014" y="4479069"/>
              <a:ext cx="1484269" cy="298979"/>
            </a:xfrm>
            <a:prstGeom prst="rect">
              <a:avLst/>
            </a:prstGeom>
          </p:spPr>
          <p:txBody>
            <a:bodyPr wrap="square" lIns="0" tIns="0" rIns="0" bIns="0" rtlCol="0" anchor="ctr">
              <a:noAutofit/>
            </a:bodyPr>
            <a:lstStyle/>
            <a:p>
              <a:pPr marL="102193" indent="114395" defTabSz="439278">
                <a:spcBef>
                  <a:spcPts val="79"/>
                </a:spcBef>
              </a:pPr>
              <a:r>
                <a:rPr sz="865" kern="0" dirty="0">
                  <a:solidFill>
                    <a:sysClr val="windowText" lastClr="000000"/>
                  </a:solidFill>
                  <a:latin typeface="Arial Narrow" pitchFamily="34" charset="0"/>
                  <a:ea typeface="Verdana" pitchFamily="34" charset="0"/>
                  <a:cs typeface="Verdana" pitchFamily="34" charset="0"/>
                </a:rPr>
                <a:t>Aux DB</a:t>
              </a:r>
            </a:p>
          </p:txBody>
        </p:sp>
        <p:sp>
          <p:nvSpPr>
            <p:cNvPr id="72" name="object 119"/>
            <p:cNvSpPr txBox="1"/>
            <p:nvPr/>
          </p:nvSpPr>
          <p:spPr>
            <a:xfrm>
              <a:off x="10775267" y="4479069"/>
              <a:ext cx="170873" cy="298979"/>
            </a:xfrm>
            <a:prstGeom prst="rect">
              <a:avLst/>
            </a:prstGeom>
          </p:spPr>
          <p:txBody>
            <a:bodyPr wrap="square" lIns="0" tIns="0" rIns="0" bIns="0" rtlCol="0" anchor="ctr">
              <a:noAutofit/>
            </a:bodyPr>
            <a:lstStyle/>
            <a:p>
              <a:pPr marL="12202" defTabSz="439278"/>
              <a:endParaRPr sz="576" kern="0">
                <a:solidFill>
                  <a:sysClr val="windowText" lastClr="000000"/>
                </a:solidFill>
                <a:latin typeface="Verdana" pitchFamily="34" charset="0"/>
                <a:ea typeface="Verdana" pitchFamily="34" charset="0"/>
                <a:cs typeface="Verdana" pitchFamily="34" charset="0"/>
              </a:endParaRPr>
            </a:p>
          </p:txBody>
        </p:sp>
        <p:sp>
          <p:nvSpPr>
            <p:cNvPr id="73" name="object 129"/>
            <p:cNvSpPr txBox="1"/>
            <p:nvPr/>
          </p:nvSpPr>
          <p:spPr>
            <a:xfrm>
              <a:off x="4745100" y="3581700"/>
              <a:ext cx="990600" cy="533400"/>
            </a:xfrm>
            <a:prstGeom prst="rect">
              <a:avLst/>
            </a:prstGeom>
          </p:spPr>
          <p:txBody>
            <a:bodyPr wrap="none" lIns="0" tIns="0" rIns="0" bIns="0" rtlCol="0" anchor="ctr">
              <a:noAutofit/>
            </a:bodyPr>
            <a:lstStyle/>
            <a:p>
              <a:pPr marR="6101" defTabSz="439278"/>
              <a:endParaRPr sz="800" kern="0" dirty="0">
                <a:solidFill>
                  <a:sysClr val="windowText" lastClr="000000"/>
                </a:solidFill>
                <a:latin typeface="Verdana" pitchFamily="34" charset="0"/>
                <a:ea typeface="Verdana" pitchFamily="34" charset="0"/>
                <a:cs typeface="Verdana" pitchFamily="34" charset="0"/>
              </a:endParaRPr>
            </a:p>
            <a:p>
              <a:pPr defTabSz="439278"/>
              <a:r>
                <a:rPr sz="800" kern="0" dirty="0">
                  <a:solidFill>
                    <a:sysClr val="windowText" lastClr="000000"/>
                  </a:solidFill>
                  <a:latin typeface="Verdana" pitchFamily="34" charset="0"/>
                  <a:ea typeface="Verdana" pitchFamily="34" charset="0"/>
                  <a:cs typeface="Verdana" pitchFamily="34" charset="0"/>
                </a:rPr>
                <a:t>Isolation</a:t>
              </a:r>
              <a:endParaRPr lang="en-US" sz="800" kern="0" dirty="0">
                <a:solidFill>
                  <a:sysClr val="windowText" lastClr="000000"/>
                </a:solidFill>
                <a:latin typeface="Verdana" pitchFamily="34" charset="0"/>
                <a:ea typeface="Verdana" pitchFamily="34" charset="0"/>
                <a:cs typeface="Verdana" pitchFamily="34" charset="0"/>
              </a:endParaRPr>
            </a:p>
            <a:p>
              <a:pPr defTabSz="439278"/>
              <a:r>
                <a:rPr lang="en-US" altLang="zh-TW" sz="800" kern="0" dirty="0">
                  <a:solidFill>
                    <a:sysClr val="windowText" lastClr="000000"/>
                  </a:solidFill>
                  <a:latin typeface="Verdana" pitchFamily="34" charset="0"/>
                  <a:ea typeface="Verdana" pitchFamily="34" charset="0"/>
                  <a:cs typeface="Verdana" pitchFamily="34" charset="0"/>
                </a:rPr>
                <a:t>Transformer</a:t>
              </a:r>
            </a:p>
            <a:p>
              <a:pPr marL="231718" defTabSz="439278"/>
              <a:endParaRPr sz="800" kern="0" dirty="0">
                <a:solidFill>
                  <a:sysClr val="windowText" lastClr="000000"/>
                </a:solidFill>
                <a:latin typeface="Verdana" pitchFamily="34" charset="0"/>
                <a:ea typeface="Verdana" pitchFamily="34" charset="0"/>
                <a:cs typeface="Verdana" pitchFamily="34" charset="0"/>
              </a:endParaRPr>
            </a:p>
          </p:txBody>
        </p:sp>
        <p:sp>
          <p:nvSpPr>
            <p:cNvPr id="74" name="object 88"/>
            <p:cNvSpPr txBox="1"/>
            <p:nvPr/>
          </p:nvSpPr>
          <p:spPr>
            <a:xfrm>
              <a:off x="3507983" y="6629700"/>
              <a:ext cx="1694317" cy="381000"/>
            </a:xfrm>
            <a:prstGeom prst="rect">
              <a:avLst/>
            </a:prstGeom>
            <a:noFill/>
            <a:ln w="317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pic>
          <p:nvPicPr>
            <p:cNvPr id="75" name="Picture 2"/>
            <p:cNvPicPr>
              <a:picLocks noChangeAspect="1" noChangeArrowheads="1"/>
            </p:cNvPicPr>
            <p:nvPr/>
          </p:nvPicPr>
          <p:blipFill>
            <a:blip r:embed="rId15" cstate="print"/>
            <a:srcRect/>
            <a:stretch>
              <a:fillRect/>
            </a:stretch>
          </p:blipFill>
          <p:spPr bwMode="auto">
            <a:xfrm>
              <a:off x="4135501" y="7600214"/>
              <a:ext cx="457201" cy="1429788"/>
            </a:xfrm>
            <a:prstGeom prst="rect">
              <a:avLst/>
            </a:prstGeom>
            <a:noFill/>
            <a:ln w="44450">
              <a:noFill/>
              <a:miter lim="800000"/>
              <a:headEnd/>
              <a:tailEnd/>
            </a:ln>
          </p:spPr>
        </p:pic>
        <p:sp>
          <p:nvSpPr>
            <p:cNvPr id="76" name="object 72"/>
            <p:cNvSpPr txBox="1"/>
            <p:nvPr/>
          </p:nvSpPr>
          <p:spPr>
            <a:xfrm>
              <a:off x="12212700" y="8001300"/>
              <a:ext cx="798115" cy="481041"/>
            </a:xfrm>
            <a:prstGeom prst="rect">
              <a:avLst/>
            </a:prstGeom>
          </p:spPr>
          <p:txBody>
            <a:bodyPr wrap="square" lIns="0" tIns="0" rIns="0" bIns="0" rtlCol="0" anchor="ctr">
              <a:noAutofit/>
            </a:bodyPr>
            <a:lstStyle/>
            <a:p>
              <a:pPr marL="6101" algn="ctr"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Modular</a:t>
              </a:r>
              <a:endParaRPr lang="en-US" sz="800" kern="0" dirty="0">
                <a:solidFill>
                  <a:sysClr val="windowText" lastClr="000000"/>
                </a:solidFill>
                <a:latin typeface="Arial Narrow" pitchFamily="34" charset="0"/>
                <a:ea typeface="Verdana" pitchFamily="34" charset="0"/>
                <a:cs typeface="Verdana" pitchFamily="34" charset="0"/>
              </a:endParaRPr>
            </a:p>
            <a:p>
              <a:pPr marL="6101" algn="ctr"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 PDU</a:t>
              </a:r>
            </a:p>
          </p:txBody>
        </p:sp>
        <p:pic>
          <p:nvPicPr>
            <p:cNvPr id="77" name="Picture 2"/>
            <p:cNvPicPr>
              <a:picLocks noChangeAspect="1" noChangeArrowheads="1"/>
            </p:cNvPicPr>
            <p:nvPr/>
          </p:nvPicPr>
          <p:blipFill>
            <a:blip r:embed="rId15" cstate="print"/>
            <a:srcRect/>
            <a:stretch>
              <a:fillRect/>
            </a:stretch>
          </p:blipFill>
          <p:spPr bwMode="auto">
            <a:xfrm>
              <a:off x="11679302" y="7544101"/>
              <a:ext cx="475143" cy="1485901"/>
            </a:xfrm>
            <a:prstGeom prst="rect">
              <a:avLst/>
            </a:prstGeom>
            <a:noFill/>
            <a:ln w="9525">
              <a:noFill/>
              <a:miter lim="800000"/>
              <a:headEnd/>
              <a:tailEnd/>
            </a:ln>
          </p:spPr>
        </p:pic>
        <p:sp>
          <p:nvSpPr>
            <p:cNvPr id="78" name="object 101"/>
            <p:cNvSpPr txBox="1"/>
            <p:nvPr/>
          </p:nvSpPr>
          <p:spPr>
            <a:xfrm>
              <a:off x="10993501" y="4955769"/>
              <a:ext cx="1600200" cy="302333"/>
            </a:xfrm>
            <a:prstGeom prst="rect">
              <a:avLst/>
            </a:prstGeom>
          </p:spPr>
          <p:txBody>
            <a:bodyPr wrap="none" lIns="0" tIns="0" rIns="0" bIns="0" rtlCol="0" anchor="ctr">
              <a:noAutofit/>
            </a:bodyPr>
            <a:lstStyle/>
            <a:p>
              <a:pPr marL="24136" defTabSz="439278">
                <a:spcBef>
                  <a:spcPts val="986"/>
                </a:spcBef>
              </a:pPr>
              <a:r>
                <a:rPr sz="800" kern="0" dirty="0">
                  <a:solidFill>
                    <a:sysClr val="windowText" lastClr="000000"/>
                  </a:solidFill>
                  <a:latin typeface="Arial Narrow" pitchFamily="34" charset="0"/>
                  <a:ea typeface="Verdana" pitchFamily="34" charset="0"/>
                  <a:cs typeface="Verdana" pitchFamily="34" charset="0"/>
                </a:rPr>
                <a:t>UPS</a:t>
              </a:r>
              <a:r>
                <a:rPr lang="en-US" sz="800" kern="0" dirty="0">
                  <a:solidFill>
                    <a:sysClr val="windowText" lastClr="000000"/>
                  </a:solidFill>
                  <a:latin typeface="Arial Narrow" pitchFamily="34" charset="0"/>
                  <a:ea typeface="Verdana" pitchFamily="34" charset="0"/>
                  <a:cs typeface="Verdana" pitchFamily="34" charset="0"/>
                </a:rPr>
                <a:t> 9</a:t>
              </a:r>
              <a:r>
                <a:rPr lang="en-US" altLang="zh-TW" sz="800" kern="0" dirty="0">
                  <a:solidFill>
                    <a:sysClr val="windowText" lastClr="000000"/>
                  </a:solidFill>
                  <a:latin typeface="Arial Narrow" pitchFamily="34" charset="0"/>
                  <a:ea typeface="Verdana" pitchFamily="34" charset="0"/>
                  <a:cs typeface="Verdana" pitchFamily="34" charset="0"/>
                </a:rPr>
                <a:t>000KVA</a:t>
              </a:r>
              <a:endParaRPr sz="800" kern="0" dirty="0">
                <a:solidFill>
                  <a:sysClr val="windowText" lastClr="000000"/>
                </a:solidFill>
                <a:latin typeface="Arial Narrow" pitchFamily="34" charset="0"/>
                <a:ea typeface="Verdana" pitchFamily="34" charset="0"/>
                <a:cs typeface="Verdana" pitchFamily="34" charset="0"/>
              </a:endParaRPr>
            </a:p>
          </p:txBody>
        </p:sp>
        <p:pic>
          <p:nvPicPr>
            <p:cNvPr id="79" name="Picture 5"/>
            <p:cNvPicPr>
              <a:picLocks noChangeAspect="1" noChangeArrowheads="1"/>
            </p:cNvPicPr>
            <p:nvPr/>
          </p:nvPicPr>
          <p:blipFill>
            <a:blip r:embed="rId16" cstate="print"/>
            <a:srcRect/>
            <a:stretch>
              <a:fillRect/>
            </a:stretch>
          </p:blipFill>
          <p:spPr bwMode="auto">
            <a:xfrm>
              <a:off x="7564500" y="8283241"/>
              <a:ext cx="1066800" cy="746761"/>
            </a:xfrm>
            <a:prstGeom prst="rect">
              <a:avLst/>
            </a:prstGeom>
            <a:noFill/>
            <a:ln w="9525">
              <a:noFill/>
              <a:miter lim="800000"/>
              <a:headEnd/>
              <a:tailEnd/>
            </a:ln>
          </p:spPr>
        </p:pic>
        <p:pic>
          <p:nvPicPr>
            <p:cNvPr id="80" name="Picture 6"/>
            <p:cNvPicPr>
              <a:picLocks noChangeAspect="1" noChangeArrowheads="1"/>
            </p:cNvPicPr>
            <p:nvPr/>
          </p:nvPicPr>
          <p:blipFill>
            <a:blip r:embed="rId17" cstate="print"/>
            <a:srcRect/>
            <a:stretch>
              <a:fillRect/>
            </a:stretch>
          </p:blipFill>
          <p:spPr bwMode="auto">
            <a:xfrm>
              <a:off x="6726300" y="7578081"/>
              <a:ext cx="381001" cy="1451921"/>
            </a:xfrm>
            <a:prstGeom prst="rect">
              <a:avLst/>
            </a:prstGeom>
            <a:noFill/>
            <a:ln w="9525">
              <a:noFill/>
              <a:miter lim="800000"/>
              <a:headEnd/>
              <a:tailEnd/>
            </a:ln>
          </p:spPr>
        </p:pic>
        <p:sp>
          <p:nvSpPr>
            <p:cNvPr id="81" name="object 129"/>
            <p:cNvSpPr txBox="1"/>
            <p:nvPr/>
          </p:nvSpPr>
          <p:spPr>
            <a:xfrm>
              <a:off x="12212700" y="3657900"/>
              <a:ext cx="990600" cy="533400"/>
            </a:xfrm>
            <a:prstGeom prst="rect">
              <a:avLst/>
            </a:prstGeom>
          </p:spPr>
          <p:txBody>
            <a:bodyPr wrap="none" lIns="0" tIns="0" rIns="0" bIns="0" rtlCol="0" anchor="ctr">
              <a:noAutofit/>
            </a:bodyPr>
            <a:lstStyle/>
            <a:p>
              <a:pPr marR="6101" defTabSz="439278"/>
              <a:endParaRPr sz="800" kern="0" dirty="0">
                <a:solidFill>
                  <a:sysClr val="windowText" lastClr="000000"/>
                </a:solidFill>
                <a:latin typeface="Verdana" pitchFamily="34" charset="0"/>
                <a:ea typeface="Verdana" pitchFamily="34" charset="0"/>
                <a:cs typeface="Verdana" pitchFamily="34" charset="0"/>
              </a:endParaRPr>
            </a:p>
            <a:p>
              <a:pPr defTabSz="439278"/>
              <a:r>
                <a:rPr sz="800" kern="0" dirty="0">
                  <a:solidFill>
                    <a:sysClr val="windowText" lastClr="000000"/>
                  </a:solidFill>
                  <a:latin typeface="Verdana" pitchFamily="34" charset="0"/>
                  <a:ea typeface="Verdana" pitchFamily="34" charset="0"/>
                  <a:cs typeface="Verdana" pitchFamily="34" charset="0"/>
                </a:rPr>
                <a:t>Isolation</a:t>
              </a:r>
              <a:endParaRPr lang="en-US" sz="800" kern="0" dirty="0">
                <a:solidFill>
                  <a:sysClr val="windowText" lastClr="000000"/>
                </a:solidFill>
                <a:latin typeface="Verdana" pitchFamily="34" charset="0"/>
                <a:ea typeface="Verdana" pitchFamily="34" charset="0"/>
                <a:cs typeface="Verdana" pitchFamily="34" charset="0"/>
              </a:endParaRPr>
            </a:p>
            <a:p>
              <a:pPr defTabSz="439278"/>
              <a:r>
                <a:rPr lang="en-US" altLang="zh-TW" sz="800" kern="0" dirty="0">
                  <a:solidFill>
                    <a:sysClr val="windowText" lastClr="000000"/>
                  </a:solidFill>
                  <a:latin typeface="Verdana" pitchFamily="34" charset="0"/>
                  <a:ea typeface="Verdana" pitchFamily="34" charset="0"/>
                  <a:cs typeface="Verdana" pitchFamily="34" charset="0"/>
                </a:rPr>
                <a:t>Transformer</a:t>
              </a:r>
            </a:p>
            <a:p>
              <a:pPr marL="231718" defTabSz="439278"/>
              <a:endParaRPr sz="800" kern="0" dirty="0">
                <a:solidFill>
                  <a:sysClr val="windowText" lastClr="000000"/>
                </a:solidFill>
                <a:latin typeface="Verdana" pitchFamily="34" charset="0"/>
                <a:ea typeface="Verdana" pitchFamily="34" charset="0"/>
                <a:cs typeface="Verdana" pitchFamily="34" charset="0"/>
              </a:endParaRPr>
            </a:p>
          </p:txBody>
        </p:sp>
        <p:sp>
          <p:nvSpPr>
            <p:cNvPr id="82" name="object 88"/>
            <p:cNvSpPr txBox="1"/>
            <p:nvPr/>
          </p:nvSpPr>
          <p:spPr>
            <a:xfrm>
              <a:off x="3507983" y="4419900"/>
              <a:ext cx="1694317" cy="381000"/>
            </a:xfrm>
            <a:prstGeom prst="rect">
              <a:avLst/>
            </a:prstGeom>
            <a:noFill/>
            <a:ln w="317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sp>
          <p:nvSpPr>
            <p:cNvPr id="83" name="object 88"/>
            <p:cNvSpPr txBox="1"/>
            <p:nvPr/>
          </p:nvSpPr>
          <p:spPr>
            <a:xfrm>
              <a:off x="10993500" y="4419900"/>
              <a:ext cx="1694317" cy="381000"/>
            </a:xfrm>
            <a:prstGeom prst="rect">
              <a:avLst/>
            </a:prstGeom>
            <a:noFill/>
            <a:ln w="317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sp>
          <p:nvSpPr>
            <p:cNvPr id="84" name="object 5"/>
            <p:cNvSpPr/>
            <p:nvPr/>
          </p:nvSpPr>
          <p:spPr>
            <a:xfrm flipH="1">
              <a:off x="4360652" y="2438700"/>
              <a:ext cx="0" cy="459600"/>
            </a:xfrm>
            <a:custGeom>
              <a:avLst/>
              <a:gdLst/>
              <a:ahLst/>
              <a:cxnLst/>
              <a:rect l="l" t="t" r="r" b="b"/>
              <a:pathLst>
                <a:path h="531875">
                  <a:moveTo>
                    <a:pt x="0" y="0"/>
                  </a:moveTo>
                  <a:lnTo>
                    <a:pt x="0" y="531875"/>
                  </a:lnTo>
                </a:path>
              </a:pathLst>
            </a:custGeom>
            <a:ln w="44450">
              <a:solidFill>
                <a:srgbClr val="000000"/>
              </a:solidFill>
              <a:prstDash val="lgDash"/>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5016809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Rectangle 3"/>
          <p:cNvSpPr txBox="1">
            <a:spLocks noChangeArrowheads="1"/>
          </p:cNvSpPr>
          <p:nvPr/>
        </p:nvSpPr>
        <p:spPr>
          <a:xfrm>
            <a:off x="890369" y="155586"/>
            <a:ext cx="6228469" cy="402694"/>
          </a:xfrm>
          <a:prstGeom prst="rect">
            <a:avLst/>
          </a:prstGeom>
        </p:spPr>
        <p:txBody>
          <a:bodyPr wrap="none" lIns="0" tIns="0" rIns="0" bIns="0"/>
          <a:lstStyle>
            <a:lvl1pPr algn="ctr" defTabSz="439278" rtl="0" eaLnBrk="1" latinLnBrk="0" hangingPunct="1">
              <a:spcBef>
                <a:spcPct val="0"/>
              </a:spcBef>
              <a:buNone/>
              <a:defRPr sz="2114" kern="1200">
                <a:solidFill>
                  <a:schemeClr val="tx1"/>
                </a:solidFill>
                <a:latin typeface="+mj-lt"/>
                <a:ea typeface="+mj-ea"/>
                <a:cs typeface="+mj-cs"/>
              </a:defRPr>
            </a:lvl1pPr>
          </a:lstStyle>
          <a:p>
            <a:pPr algn="l"/>
            <a:r>
              <a:rPr lang="en-US" altLang="zh-TW" sz="2498" dirty="0">
                <a:solidFill>
                  <a:srgbClr val="00B050"/>
                </a:solidFill>
                <a:latin typeface="Arial (Body)"/>
                <a:ea typeface="華康圓體 Std W5" pitchFamily="50" charset="-120"/>
              </a:rPr>
              <a:t>Floor layout- Traditional 2N </a:t>
            </a:r>
            <a:endParaRPr lang="fr-FR" altLang="zh-TW" sz="2498" dirty="0">
              <a:solidFill>
                <a:srgbClr val="00B050"/>
              </a:solidFill>
              <a:latin typeface="Arial (Body)"/>
              <a:ea typeface="華康圓體 Std W5" pitchFamily="50" charset="-120"/>
            </a:endParaRPr>
          </a:p>
        </p:txBody>
      </p:sp>
      <p:pic>
        <p:nvPicPr>
          <p:cNvPr id="8" name="Picture 7"/>
          <p:cNvPicPr>
            <a:picLocks noChangeAspect="1"/>
          </p:cNvPicPr>
          <p:nvPr/>
        </p:nvPicPr>
        <p:blipFill>
          <a:blip r:embed="rId2"/>
          <a:stretch>
            <a:fillRect/>
          </a:stretch>
        </p:blipFill>
        <p:spPr>
          <a:xfrm>
            <a:off x="890369" y="771775"/>
            <a:ext cx="4612571" cy="43717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548033401"/>
              </p:ext>
            </p:extLst>
          </p:nvPr>
        </p:nvGraphicFramePr>
        <p:xfrm>
          <a:off x="5502940" y="771775"/>
          <a:ext cx="3406599" cy="1400175"/>
        </p:xfrm>
        <a:graphic>
          <a:graphicData uri="http://schemas.openxmlformats.org/drawingml/2006/table">
            <a:tbl>
              <a:tblPr>
                <a:tableStyleId>{5C22544A-7EE6-4342-B048-85BDC9FD1C3A}</a:tableStyleId>
              </a:tblPr>
              <a:tblGrid>
                <a:gridCol w="575257">
                  <a:extLst>
                    <a:ext uri="{9D8B030D-6E8A-4147-A177-3AD203B41FA5}">
                      <a16:colId xmlns:a16="http://schemas.microsoft.com/office/drawing/2014/main" val="3390919239"/>
                    </a:ext>
                  </a:extLst>
                </a:gridCol>
                <a:gridCol w="817943">
                  <a:extLst>
                    <a:ext uri="{9D8B030D-6E8A-4147-A177-3AD203B41FA5}">
                      <a16:colId xmlns:a16="http://schemas.microsoft.com/office/drawing/2014/main" val="151032812"/>
                    </a:ext>
                  </a:extLst>
                </a:gridCol>
                <a:gridCol w="1333460">
                  <a:extLst>
                    <a:ext uri="{9D8B030D-6E8A-4147-A177-3AD203B41FA5}">
                      <a16:colId xmlns:a16="http://schemas.microsoft.com/office/drawing/2014/main" val="170646427"/>
                    </a:ext>
                  </a:extLst>
                </a:gridCol>
                <a:gridCol w="679939">
                  <a:extLst>
                    <a:ext uri="{9D8B030D-6E8A-4147-A177-3AD203B41FA5}">
                      <a16:colId xmlns:a16="http://schemas.microsoft.com/office/drawing/2014/main" val="1639324973"/>
                    </a:ext>
                  </a:extLst>
                </a:gridCol>
              </a:tblGrid>
              <a:tr h="200025">
                <a:tc>
                  <a:txBody>
                    <a:bodyPr/>
                    <a:lstStyle/>
                    <a:p>
                      <a:pPr algn="ctr" fontAlgn="ctr"/>
                      <a:r>
                        <a:rPr lang="en-US" sz="1200" u="none" strike="noStrike">
                          <a:effectLst/>
                        </a:rPr>
                        <a:t>Item</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Subsystem</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Cost (USD)</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Remark</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803038577"/>
                  </a:ext>
                </a:extLst>
              </a:tr>
              <a:tr h="200025">
                <a:tc>
                  <a:txBody>
                    <a:bodyPr/>
                    <a:lstStyle/>
                    <a:p>
                      <a:pPr algn="ctr" fontAlgn="ctr"/>
                      <a:r>
                        <a:rPr lang="en-US" altLang="zh-TW" sz="1200" u="none" strike="noStrike">
                          <a:effectLst/>
                        </a:rPr>
                        <a:t>1</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Power</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381986309"/>
                  </a:ext>
                </a:extLst>
              </a:tr>
              <a:tr h="200025">
                <a:tc>
                  <a:txBody>
                    <a:bodyPr/>
                    <a:lstStyle/>
                    <a:p>
                      <a:pPr algn="ctr" fontAlgn="ctr"/>
                      <a:r>
                        <a:rPr lang="en-US" altLang="zh-TW" sz="1200" u="none" strike="noStrike">
                          <a:effectLst/>
                        </a:rPr>
                        <a:t>2</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Cooling</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305769662"/>
                  </a:ext>
                </a:extLst>
              </a:tr>
              <a:tr h="200025">
                <a:tc>
                  <a:txBody>
                    <a:bodyPr/>
                    <a:lstStyle/>
                    <a:p>
                      <a:pPr algn="ctr" fontAlgn="ctr"/>
                      <a:r>
                        <a:rPr lang="en-US" altLang="zh-TW" sz="1200" u="none" strike="noStrike">
                          <a:effectLst/>
                        </a:rPr>
                        <a:t>3</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Rack</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617312364"/>
                  </a:ext>
                </a:extLst>
              </a:tr>
              <a:tr h="200025">
                <a:tc>
                  <a:txBody>
                    <a:bodyPr/>
                    <a:lstStyle/>
                    <a:p>
                      <a:pPr algn="ctr" fontAlgn="ctr"/>
                      <a:r>
                        <a:rPr lang="en-US" altLang="zh-TW" sz="1200" u="none" strike="noStrike">
                          <a:effectLst/>
                        </a:rPr>
                        <a:t>4</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IT</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706002056"/>
                  </a:ext>
                </a:extLst>
              </a:tr>
              <a:tr h="200025">
                <a:tc>
                  <a:txBody>
                    <a:bodyPr/>
                    <a:lstStyle/>
                    <a:p>
                      <a:pPr algn="ctr" fontAlgn="ctr"/>
                      <a:r>
                        <a:rPr lang="en-US" altLang="zh-TW" sz="1200" u="none" strike="noStrike">
                          <a:effectLst/>
                        </a:rPr>
                        <a:t>5</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Auxiliary</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116146100"/>
                  </a:ext>
                </a:extLst>
              </a:tr>
              <a:tr h="200025">
                <a:tc>
                  <a:txBody>
                    <a:bodyPr/>
                    <a:lstStyle/>
                    <a:p>
                      <a:pPr algn="ctr" fontAlgn="ctr"/>
                      <a:r>
                        <a:rPr lang="en-US" altLang="zh-TW" sz="1200" u="none" strike="noStrike">
                          <a:effectLst/>
                        </a:rPr>
                        <a:t>6</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Total</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dirty="0">
                          <a:effectLst/>
                        </a:rPr>
                        <a:t>　</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026279738"/>
                  </a:ext>
                </a:extLst>
              </a:tr>
            </a:tbl>
          </a:graphicData>
        </a:graphic>
      </p:graphicFrame>
    </p:spTree>
    <p:extLst>
      <p:ext uri="{BB962C8B-B14F-4D97-AF65-F5344CB8AC3E}">
        <p14:creationId xmlns:p14="http://schemas.microsoft.com/office/powerpoint/2010/main" val="20687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D50A9-12CA-6F2D-8184-BA31BA901904}"/>
            </a:ext>
          </a:extLst>
        </p:cNvPr>
        <p:cNvGrpSpPr/>
        <p:nvPr/>
      </p:nvGrpSpPr>
      <p:grpSpPr>
        <a:xfrm>
          <a:off x="0" y="0"/>
          <a:ext cx="0" cy="0"/>
          <a:chOff x="0" y="0"/>
          <a:chExt cx="0" cy="0"/>
        </a:xfrm>
      </p:grpSpPr>
      <p:grpSp>
        <p:nvGrpSpPr>
          <p:cNvPr id="178" name="Group 177">
            <a:extLst>
              <a:ext uri="{FF2B5EF4-FFF2-40B4-BE49-F238E27FC236}">
                <a16:creationId xmlns:a16="http://schemas.microsoft.com/office/drawing/2014/main" id="{75BE7CF7-8753-8741-CEA9-F448CCDB2E38}"/>
              </a:ext>
            </a:extLst>
          </p:cNvPr>
          <p:cNvGrpSpPr/>
          <p:nvPr/>
        </p:nvGrpSpPr>
        <p:grpSpPr>
          <a:xfrm>
            <a:off x="1618382" y="671048"/>
            <a:ext cx="5565223" cy="3779182"/>
            <a:chOff x="2498445" y="1390650"/>
            <a:chExt cx="9865005" cy="7866296"/>
          </a:xfrm>
        </p:grpSpPr>
        <p:sp>
          <p:nvSpPr>
            <p:cNvPr id="88" name="object 13">
              <a:extLst>
                <a:ext uri="{FF2B5EF4-FFF2-40B4-BE49-F238E27FC236}">
                  <a16:creationId xmlns:a16="http://schemas.microsoft.com/office/drawing/2014/main" id="{2603706C-4AC1-165C-1966-8737DFEC2E59}"/>
                </a:ext>
              </a:extLst>
            </p:cNvPr>
            <p:cNvSpPr/>
            <p:nvPr/>
          </p:nvSpPr>
          <p:spPr>
            <a:xfrm>
              <a:off x="3403162" y="7945197"/>
              <a:ext cx="379101" cy="1169062"/>
            </a:xfrm>
            <a:prstGeom prst="rect">
              <a:avLst/>
            </a:prstGeom>
            <a:blipFill>
              <a:blip r:embed="rId3" cstate="print"/>
              <a:stretch>
                <a:fillRect/>
              </a:stretch>
            </a:blipFill>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576">
                <a:latin typeface="Arial Narrow" pitchFamily="34" charset="0"/>
              </a:endParaRPr>
            </a:p>
          </p:txBody>
        </p:sp>
        <p:sp>
          <p:nvSpPr>
            <p:cNvPr id="89" name="object 14">
              <a:extLst>
                <a:ext uri="{FF2B5EF4-FFF2-40B4-BE49-F238E27FC236}">
                  <a16:creationId xmlns:a16="http://schemas.microsoft.com/office/drawing/2014/main" id="{A34D74B5-5160-E76A-A961-1E1F654B6790}"/>
                </a:ext>
              </a:extLst>
            </p:cNvPr>
            <p:cNvSpPr/>
            <p:nvPr/>
          </p:nvSpPr>
          <p:spPr>
            <a:xfrm>
              <a:off x="3930169" y="8407348"/>
              <a:ext cx="2189516" cy="0"/>
            </a:xfrm>
            <a:custGeom>
              <a:avLst/>
              <a:gdLst/>
              <a:ahLst/>
              <a:cxnLst/>
              <a:rect l="l" t="t" r="r" b="b"/>
              <a:pathLst>
                <a:path w="2038393">
                  <a:moveTo>
                    <a:pt x="2038393" y="0"/>
                  </a:moveTo>
                  <a:lnTo>
                    <a:pt x="0" y="0"/>
                  </a:lnTo>
                </a:path>
              </a:pathLst>
            </a:custGeom>
            <a:ln w="33490">
              <a:solidFill>
                <a:srgbClr val="C0000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0" name="object 15">
              <a:extLst>
                <a:ext uri="{FF2B5EF4-FFF2-40B4-BE49-F238E27FC236}">
                  <a16:creationId xmlns:a16="http://schemas.microsoft.com/office/drawing/2014/main" id="{CC6415C5-A955-8967-0F64-D065795E0366}"/>
                </a:ext>
              </a:extLst>
            </p:cNvPr>
            <p:cNvSpPr/>
            <p:nvPr/>
          </p:nvSpPr>
          <p:spPr>
            <a:xfrm>
              <a:off x="3561900" y="4783227"/>
              <a:ext cx="0" cy="3050436"/>
            </a:xfrm>
            <a:custGeom>
              <a:avLst/>
              <a:gdLst/>
              <a:ahLst/>
              <a:cxnLst/>
              <a:rect l="l" t="t" r="r" b="b"/>
              <a:pathLst>
                <a:path h="2890460">
                  <a:moveTo>
                    <a:pt x="0" y="2890460"/>
                  </a:moveTo>
                  <a:lnTo>
                    <a:pt x="0" y="0"/>
                  </a:lnTo>
                </a:path>
              </a:pathLst>
            </a:custGeom>
            <a:ln w="44450">
              <a:solidFill>
                <a:srgbClr val="C0000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1" name="object 18">
              <a:extLst>
                <a:ext uri="{FF2B5EF4-FFF2-40B4-BE49-F238E27FC236}">
                  <a16:creationId xmlns:a16="http://schemas.microsoft.com/office/drawing/2014/main" id="{80626C2B-A711-EEBD-FFBC-260DEBA81ACB}"/>
                </a:ext>
              </a:extLst>
            </p:cNvPr>
            <p:cNvSpPr/>
            <p:nvPr/>
          </p:nvSpPr>
          <p:spPr>
            <a:xfrm>
              <a:off x="7099950" y="4750393"/>
              <a:ext cx="0" cy="545788"/>
            </a:xfrm>
            <a:custGeom>
              <a:avLst/>
              <a:gdLst/>
              <a:ahLst/>
              <a:cxnLst/>
              <a:rect l="l" t="t" r="r" b="b"/>
              <a:pathLst>
                <a:path h="517165">
                  <a:moveTo>
                    <a:pt x="0" y="0"/>
                  </a:moveTo>
                  <a:lnTo>
                    <a:pt x="0" y="517165"/>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2" name="object 19">
              <a:extLst>
                <a:ext uri="{FF2B5EF4-FFF2-40B4-BE49-F238E27FC236}">
                  <a16:creationId xmlns:a16="http://schemas.microsoft.com/office/drawing/2014/main" id="{84FDD8D5-BA8C-FD4C-8EE3-CEF16B99662B}"/>
                </a:ext>
              </a:extLst>
            </p:cNvPr>
            <p:cNvSpPr/>
            <p:nvPr/>
          </p:nvSpPr>
          <p:spPr>
            <a:xfrm>
              <a:off x="6936689" y="5363470"/>
              <a:ext cx="0" cy="367710"/>
            </a:xfrm>
            <a:custGeom>
              <a:avLst/>
              <a:gdLst/>
              <a:ahLst/>
              <a:cxnLst/>
              <a:rect l="l" t="t" r="r" b="b"/>
              <a:pathLst>
                <a:path h="348426">
                  <a:moveTo>
                    <a:pt x="0" y="0"/>
                  </a:moveTo>
                  <a:lnTo>
                    <a:pt x="0" y="348426"/>
                  </a:lnTo>
                </a:path>
              </a:pathLst>
            </a:custGeom>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3" name="object 20">
              <a:extLst>
                <a:ext uri="{FF2B5EF4-FFF2-40B4-BE49-F238E27FC236}">
                  <a16:creationId xmlns:a16="http://schemas.microsoft.com/office/drawing/2014/main" id="{9BA6E0CB-FDE2-FC3C-7606-F31BD31B1C80}"/>
                </a:ext>
              </a:extLst>
            </p:cNvPr>
            <p:cNvSpPr/>
            <p:nvPr/>
          </p:nvSpPr>
          <p:spPr>
            <a:xfrm>
              <a:off x="6807088" y="5284199"/>
              <a:ext cx="600502" cy="857955"/>
            </a:xfrm>
            <a:prstGeom prst="rect">
              <a:avLst/>
            </a:prstGeom>
            <a:blipFill>
              <a:blip r:embed="rId4"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4" name="object 21">
              <a:extLst>
                <a:ext uri="{FF2B5EF4-FFF2-40B4-BE49-F238E27FC236}">
                  <a16:creationId xmlns:a16="http://schemas.microsoft.com/office/drawing/2014/main" id="{8791CA5D-7398-247F-2647-BD44273A73F8}"/>
                </a:ext>
              </a:extLst>
            </p:cNvPr>
            <p:cNvSpPr/>
            <p:nvPr/>
          </p:nvSpPr>
          <p:spPr>
            <a:xfrm>
              <a:off x="5137342" y="5284629"/>
              <a:ext cx="982343" cy="914549"/>
            </a:xfrm>
            <a:prstGeom prst="rect">
              <a:avLst/>
            </a:prstGeom>
            <a:blipFill>
              <a:blip r:embed="rId5"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5" name="object 22">
              <a:extLst>
                <a:ext uri="{FF2B5EF4-FFF2-40B4-BE49-F238E27FC236}">
                  <a16:creationId xmlns:a16="http://schemas.microsoft.com/office/drawing/2014/main" id="{D5C70CC1-9F08-FC32-E76D-E623F474CC8D}"/>
                </a:ext>
              </a:extLst>
            </p:cNvPr>
            <p:cNvSpPr/>
            <p:nvPr/>
          </p:nvSpPr>
          <p:spPr>
            <a:xfrm>
              <a:off x="5531662" y="4750393"/>
              <a:ext cx="0" cy="569577"/>
            </a:xfrm>
            <a:custGeom>
              <a:avLst/>
              <a:gdLst/>
              <a:ahLst/>
              <a:cxnLst/>
              <a:rect l="l" t="t" r="r" b="b"/>
              <a:pathLst>
                <a:path h="539707">
                  <a:moveTo>
                    <a:pt x="0" y="0"/>
                  </a:moveTo>
                  <a:lnTo>
                    <a:pt x="0" y="539707"/>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7" name="object 34">
              <a:extLst>
                <a:ext uri="{FF2B5EF4-FFF2-40B4-BE49-F238E27FC236}">
                  <a16:creationId xmlns:a16="http://schemas.microsoft.com/office/drawing/2014/main" id="{79373295-5FCA-5A28-0ABF-2FD64EF6F42B}"/>
                </a:ext>
              </a:extLst>
            </p:cNvPr>
            <p:cNvSpPr/>
            <p:nvPr/>
          </p:nvSpPr>
          <p:spPr>
            <a:xfrm>
              <a:off x="10959251" y="4798880"/>
              <a:ext cx="0" cy="3289685"/>
            </a:xfrm>
            <a:custGeom>
              <a:avLst/>
              <a:gdLst/>
              <a:ahLst/>
              <a:cxnLst/>
              <a:rect l="l" t="t" r="r" b="b"/>
              <a:pathLst>
                <a:path h="3117163">
                  <a:moveTo>
                    <a:pt x="0" y="3117163"/>
                  </a:moveTo>
                  <a:lnTo>
                    <a:pt x="0" y="0"/>
                  </a:lnTo>
                </a:path>
              </a:pathLst>
            </a:custGeom>
            <a:ln w="44450">
              <a:solidFill>
                <a:srgbClr val="7030A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8" name="object 39">
              <a:extLst>
                <a:ext uri="{FF2B5EF4-FFF2-40B4-BE49-F238E27FC236}">
                  <a16:creationId xmlns:a16="http://schemas.microsoft.com/office/drawing/2014/main" id="{A32C898B-3B63-D5B3-0775-20B363F68B2D}"/>
                </a:ext>
              </a:extLst>
            </p:cNvPr>
            <p:cNvSpPr/>
            <p:nvPr/>
          </p:nvSpPr>
          <p:spPr>
            <a:xfrm>
              <a:off x="10769700" y="8088565"/>
              <a:ext cx="379101" cy="1168381"/>
            </a:xfrm>
            <a:prstGeom prst="rect">
              <a:avLst/>
            </a:prstGeom>
            <a:blipFill>
              <a:blip r:embed="rId6" cstate="print"/>
              <a:stretch>
                <a:fillRect/>
              </a:stretch>
            </a:blipFill>
          </p:spPr>
          <p:txBody>
            <a:bodyPr wrap="non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576"/>
            </a:p>
          </p:txBody>
        </p:sp>
        <p:sp>
          <p:nvSpPr>
            <p:cNvPr id="99" name="object 40">
              <a:extLst>
                <a:ext uri="{FF2B5EF4-FFF2-40B4-BE49-F238E27FC236}">
                  <a16:creationId xmlns:a16="http://schemas.microsoft.com/office/drawing/2014/main" id="{A4E47F9B-D806-8294-4880-39B609726510}"/>
                </a:ext>
              </a:extLst>
            </p:cNvPr>
            <p:cNvSpPr/>
            <p:nvPr/>
          </p:nvSpPr>
          <p:spPr>
            <a:xfrm>
              <a:off x="8049147" y="8378417"/>
              <a:ext cx="2562390" cy="0"/>
            </a:xfrm>
            <a:custGeom>
              <a:avLst/>
              <a:gdLst/>
              <a:ahLst/>
              <a:cxnLst/>
              <a:rect l="l" t="t" r="r" b="b"/>
              <a:pathLst>
                <a:path w="2385531">
                  <a:moveTo>
                    <a:pt x="2385531" y="0"/>
                  </a:moveTo>
                  <a:lnTo>
                    <a:pt x="0" y="0"/>
                  </a:lnTo>
                </a:path>
              </a:pathLst>
            </a:custGeom>
            <a:ln w="33490">
              <a:solidFill>
                <a:srgbClr val="7030A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00" name="object 42">
              <a:extLst>
                <a:ext uri="{FF2B5EF4-FFF2-40B4-BE49-F238E27FC236}">
                  <a16:creationId xmlns:a16="http://schemas.microsoft.com/office/drawing/2014/main" id="{8B7AAA59-25B2-0283-C166-183777128EC3}"/>
                </a:ext>
              </a:extLst>
            </p:cNvPr>
            <p:cNvSpPr/>
            <p:nvPr/>
          </p:nvSpPr>
          <p:spPr>
            <a:xfrm flipH="1">
              <a:off x="7701706" y="6289883"/>
              <a:ext cx="81042" cy="282368"/>
            </a:xfrm>
            <a:custGeom>
              <a:avLst/>
              <a:gdLst/>
              <a:ahLst/>
              <a:cxnLst/>
              <a:rect l="l" t="t" r="r" b="b"/>
              <a:pathLst>
                <a:path h="632449">
                  <a:moveTo>
                    <a:pt x="0" y="632449"/>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01" name="object 43">
              <a:extLst>
                <a:ext uri="{FF2B5EF4-FFF2-40B4-BE49-F238E27FC236}">
                  <a16:creationId xmlns:a16="http://schemas.microsoft.com/office/drawing/2014/main" id="{463E5D97-1F7A-EE09-4998-63E29D2E58EF}"/>
                </a:ext>
              </a:extLst>
            </p:cNvPr>
            <p:cNvSpPr/>
            <p:nvPr/>
          </p:nvSpPr>
          <p:spPr>
            <a:xfrm>
              <a:off x="7517792" y="6924641"/>
              <a:ext cx="553432" cy="378584"/>
            </a:xfrm>
            <a:prstGeom prst="rect">
              <a:avLst/>
            </a:prstGeom>
            <a:blipFill>
              <a:blip r:embed="rId7"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02" name="object 44">
              <a:extLst>
                <a:ext uri="{FF2B5EF4-FFF2-40B4-BE49-F238E27FC236}">
                  <a16:creationId xmlns:a16="http://schemas.microsoft.com/office/drawing/2014/main" id="{346AC433-F105-58AF-3118-320F32A810FD}"/>
                </a:ext>
              </a:extLst>
            </p:cNvPr>
            <p:cNvSpPr/>
            <p:nvPr/>
          </p:nvSpPr>
          <p:spPr>
            <a:xfrm>
              <a:off x="6530608" y="6289883"/>
              <a:ext cx="2418499" cy="0"/>
            </a:xfrm>
            <a:custGeom>
              <a:avLst/>
              <a:gdLst/>
              <a:ahLst/>
              <a:cxnLst/>
              <a:rect l="l" t="t" r="r" b="b"/>
              <a:pathLst>
                <a:path w="2251571">
                  <a:moveTo>
                    <a:pt x="2251571" y="0"/>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03" name="object 45">
              <a:extLst>
                <a:ext uri="{FF2B5EF4-FFF2-40B4-BE49-F238E27FC236}">
                  <a16:creationId xmlns:a16="http://schemas.microsoft.com/office/drawing/2014/main" id="{38219B06-C567-5706-58E2-36C2AFC06866}"/>
                </a:ext>
              </a:extLst>
            </p:cNvPr>
            <p:cNvSpPr/>
            <p:nvPr/>
          </p:nvSpPr>
          <p:spPr>
            <a:xfrm>
              <a:off x="6620541" y="6781106"/>
              <a:ext cx="265648" cy="962435"/>
            </a:xfrm>
            <a:prstGeom prst="rect">
              <a:avLst/>
            </a:prstGeom>
            <a:blipFill>
              <a:blip r:embed="rId8"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04" name="object 46">
              <a:extLst>
                <a:ext uri="{FF2B5EF4-FFF2-40B4-BE49-F238E27FC236}">
                  <a16:creationId xmlns:a16="http://schemas.microsoft.com/office/drawing/2014/main" id="{30F2CC67-FDC6-BE2B-31FC-266C2ACD1B60}"/>
                </a:ext>
              </a:extLst>
            </p:cNvPr>
            <p:cNvSpPr/>
            <p:nvPr/>
          </p:nvSpPr>
          <p:spPr>
            <a:xfrm>
              <a:off x="6730534" y="6284444"/>
              <a:ext cx="113453" cy="287804"/>
            </a:xfrm>
            <a:custGeom>
              <a:avLst/>
              <a:gdLst/>
              <a:ahLst/>
              <a:cxnLst/>
              <a:rect l="l" t="t" r="r" b="b"/>
              <a:pathLst>
                <a:path h="150705">
                  <a:moveTo>
                    <a:pt x="0" y="150705"/>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05" name="object 47">
              <a:extLst>
                <a:ext uri="{FF2B5EF4-FFF2-40B4-BE49-F238E27FC236}">
                  <a16:creationId xmlns:a16="http://schemas.microsoft.com/office/drawing/2014/main" id="{385B195C-80EA-9619-D4D7-5194C747224C}"/>
                </a:ext>
              </a:extLst>
            </p:cNvPr>
            <p:cNvSpPr/>
            <p:nvPr/>
          </p:nvSpPr>
          <p:spPr>
            <a:xfrm>
              <a:off x="7165672" y="6122680"/>
              <a:ext cx="0" cy="167203"/>
            </a:xfrm>
            <a:custGeom>
              <a:avLst/>
              <a:gdLst/>
              <a:ahLst/>
              <a:cxnLst/>
              <a:rect l="l" t="t" r="r" b="b"/>
              <a:pathLst>
                <a:path h="158434">
                  <a:moveTo>
                    <a:pt x="0" y="158434"/>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18" name="object 62">
              <a:extLst>
                <a:ext uri="{FF2B5EF4-FFF2-40B4-BE49-F238E27FC236}">
                  <a16:creationId xmlns:a16="http://schemas.microsoft.com/office/drawing/2014/main" id="{95F3C61E-09C9-777F-F59B-F8A012659B25}"/>
                </a:ext>
              </a:extLst>
            </p:cNvPr>
            <p:cNvSpPr/>
            <p:nvPr/>
          </p:nvSpPr>
          <p:spPr>
            <a:xfrm>
              <a:off x="8527115" y="6811692"/>
              <a:ext cx="629529" cy="925733"/>
            </a:xfrm>
            <a:prstGeom prst="rect">
              <a:avLst/>
            </a:prstGeom>
            <a:blipFill>
              <a:blip r:embed="rId9"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19" name="object 63">
              <a:extLst>
                <a:ext uri="{FF2B5EF4-FFF2-40B4-BE49-F238E27FC236}">
                  <a16:creationId xmlns:a16="http://schemas.microsoft.com/office/drawing/2014/main" id="{7814CAB8-1820-7C0E-4B68-05F1145677D2}"/>
                </a:ext>
              </a:extLst>
            </p:cNvPr>
            <p:cNvSpPr/>
            <p:nvPr/>
          </p:nvSpPr>
          <p:spPr>
            <a:xfrm flipH="1">
              <a:off x="8718639" y="6289881"/>
              <a:ext cx="81042" cy="314501"/>
            </a:xfrm>
            <a:custGeom>
              <a:avLst/>
              <a:gdLst/>
              <a:ahLst/>
              <a:cxnLst/>
              <a:rect l="l" t="t" r="r" b="b"/>
              <a:pathLst>
                <a:path h="176467">
                  <a:moveTo>
                    <a:pt x="0" y="176467"/>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33" name="object 6">
              <a:extLst>
                <a:ext uri="{FF2B5EF4-FFF2-40B4-BE49-F238E27FC236}">
                  <a16:creationId xmlns:a16="http://schemas.microsoft.com/office/drawing/2014/main" id="{269E50FC-AC91-CF3D-4095-011D0D3D853E}"/>
                </a:ext>
              </a:extLst>
            </p:cNvPr>
            <p:cNvSpPr/>
            <p:nvPr/>
          </p:nvSpPr>
          <p:spPr>
            <a:xfrm>
              <a:off x="2498445" y="2818068"/>
              <a:ext cx="3746965" cy="462977"/>
            </a:xfrm>
            <a:custGeom>
              <a:avLst/>
              <a:gdLst/>
              <a:ahLst/>
              <a:cxnLst/>
              <a:rect l="l" t="t" r="r" b="b"/>
              <a:pathLst>
                <a:path w="3960114" h="522731">
                  <a:moveTo>
                    <a:pt x="3960114" y="0"/>
                  </a:moveTo>
                  <a:lnTo>
                    <a:pt x="3960114" y="522731"/>
                  </a:lnTo>
                  <a:lnTo>
                    <a:pt x="0" y="522731"/>
                  </a:lnTo>
                  <a:lnTo>
                    <a:pt x="0" y="0"/>
                  </a:lnTo>
                  <a:lnTo>
                    <a:pt x="3960114" y="0"/>
                  </a:lnTo>
                  <a:close/>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34" name="object 126">
              <a:extLst>
                <a:ext uri="{FF2B5EF4-FFF2-40B4-BE49-F238E27FC236}">
                  <a16:creationId xmlns:a16="http://schemas.microsoft.com/office/drawing/2014/main" id="{21342BEE-FECC-0838-4C96-F2750FB2D017}"/>
                </a:ext>
              </a:extLst>
            </p:cNvPr>
            <p:cNvSpPr txBox="1"/>
            <p:nvPr/>
          </p:nvSpPr>
          <p:spPr>
            <a:xfrm>
              <a:off x="2498445" y="2818068"/>
              <a:ext cx="3746965" cy="462977"/>
            </a:xfrm>
            <a:prstGeom prst="rect">
              <a:avLst/>
            </a:prstGeom>
            <a:ln w="44450">
              <a:solidFill>
                <a:schemeClr val="tx1"/>
              </a:solidFill>
            </a:ln>
          </p:spPr>
          <p:txBody>
            <a:bodyPr wrap="square" lIns="0" tIns="0" rIns="0" bIns="0" rtlCol="0" anchor="ctr">
              <a:noAutofit/>
            </a:bodyPr>
            <a:lstStyle/>
            <a:p>
              <a:pPr marL="1715166" marR="721332" indent="-1242333" algn="ctr" defTabSz="439278">
                <a:spcBef>
                  <a:spcPts val="207"/>
                </a:spcBef>
              </a:pPr>
              <a:r>
                <a:rPr sz="865" kern="0" dirty="0">
                  <a:solidFill>
                    <a:sysClr val="windowText" lastClr="000000"/>
                  </a:solidFill>
                  <a:latin typeface="Verdana" pitchFamily="34" charset="0"/>
                  <a:ea typeface="Verdana" pitchFamily="34" charset="0"/>
                  <a:cs typeface="Verdana" pitchFamily="34" charset="0"/>
                </a:rPr>
                <a:t>DB Feed A</a:t>
              </a:r>
            </a:p>
          </p:txBody>
        </p:sp>
        <p:sp>
          <p:nvSpPr>
            <p:cNvPr id="135" name="object 2">
              <a:extLst>
                <a:ext uri="{FF2B5EF4-FFF2-40B4-BE49-F238E27FC236}">
                  <a16:creationId xmlns:a16="http://schemas.microsoft.com/office/drawing/2014/main" id="{1A4A9CFB-072C-C508-C9CC-B1671748D844}"/>
                </a:ext>
              </a:extLst>
            </p:cNvPr>
            <p:cNvSpPr/>
            <p:nvPr/>
          </p:nvSpPr>
          <p:spPr>
            <a:xfrm>
              <a:off x="4933215" y="1847850"/>
              <a:ext cx="800835" cy="561231"/>
            </a:xfrm>
            <a:prstGeom prst="rect">
              <a:avLst/>
            </a:prstGeom>
            <a:blipFill>
              <a:blip r:embed="rId10"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36" name="object 3">
              <a:extLst>
                <a:ext uri="{FF2B5EF4-FFF2-40B4-BE49-F238E27FC236}">
                  <a16:creationId xmlns:a16="http://schemas.microsoft.com/office/drawing/2014/main" id="{D3302F60-5C61-BBBE-8B63-7C372506EC30}"/>
                </a:ext>
              </a:extLst>
            </p:cNvPr>
            <p:cNvSpPr/>
            <p:nvPr/>
          </p:nvSpPr>
          <p:spPr>
            <a:xfrm>
              <a:off x="5223773" y="2411106"/>
              <a:ext cx="0" cy="406961"/>
            </a:xfrm>
            <a:custGeom>
              <a:avLst/>
              <a:gdLst/>
              <a:ahLst/>
              <a:cxnLst/>
              <a:rect l="l" t="t" r="r" b="b"/>
              <a:pathLst>
                <a:path h="459485">
                  <a:moveTo>
                    <a:pt x="0" y="459485"/>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37" name="object 4">
              <a:extLst>
                <a:ext uri="{FF2B5EF4-FFF2-40B4-BE49-F238E27FC236}">
                  <a16:creationId xmlns:a16="http://schemas.microsoft.com/office/drawing/2014/main" id="{0C4B8959-14E9-AF3C-01BE-1E4EC1BE2B3D}"/>
                </a:ext>
              </a:extLst>
            </p:cNvPr>
            <p:cNvSpPr/>
            <p:nvPr/>
          </p:nvSpPr>
          <p:spPr>
            <a:xfrm>
              <a:off x="3184824" y="1858367"/>
              <a:ext cx="813992" cy="575010"/>
            </a:xfrm>
            <a:prstGeom prst="rect">
              <a:avLst/>
            </a:prstGeom>
            <a:blipFill>
              <a:blip r:embed="rId11"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38" name="object 7">
              <a:extLst>
                <a:ext uri="{FF2B5EF4-FFF2-40B4-BE49-F238E27FC236}">
                  <a16:creationId xmlns:a16="http://schemas.microsoft.com/office/drawing/2014/main" id="{7033B4BD-46C5-7922-8034-A67659517E8C}"/>
                </a:ext>
              </a:extLst>
            </p:cNvPr>
            <p:cNvSpPr/>
            <p:nvPr/>
          </p:nvSpPr>
          <p:spPr>
            <a:xfrm>
              <a:off x="3566225" y="3281046"/>
              <a:ext cx="0" cy="1083882"/>
            </a:xfrm>
            <a:custGeom>
              <a:avLst/>
              <a:gdLst/>
              <a:ahLst/>
              <a:cxnLst/>
              <a:rect l="l" t="t" r="r" b="b"/>
              <a:pathLst>
                <a:path h="1223772">
                  <a:moveTo>
                    <a:pt x="0" y="0"/>
                  </a:moveTo>
                  <a:lnTo>
                    <a:pt x="0" y="1223772"/>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39" name="object 8">
              <a:extLst>
                <a:ext uri="{FF2B5EF4-FFF2-40B4-BE49-F238E27FC236}">
                  <a16:creationId xmlns:a16="http://schemas.microsoft.com/office/drawing/2014/main" id="{B4CF4BD8-B8E1-F4C4-193E-89CDE5908DEB}"/>
                </a:ext>
              </a:extLst>
            </p:cNvPr>
            <p:cNvSpPr/>
            <p:nvPr/>
          </p:nvSpPr>
          <p:spPr>
            <a:xfrm>
              <a:off x="3262690" y="3483514"/>
              <a:ext cx="598418" cy="612804"/>
            </a:xfrm>
            <a:prstGeom prst="rect">
              <a:avLst/>
            </a:prstGeom>
            <a:blipFill>
              <a:blip r:embed="rId12"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0" name="object 11">
              <a:extLst>
                <a:ext uri="{FF2B5EF4-FFF2-40B4-BE49-F238E27FC236}">
                  <a16:creationId xmlns:a16="http://schemas.microsoft.com/office/drawing/2014/main" id="{B6F3EA94-8AF4-F7AA-F247-9ECE5686BA66}"/>
                </a:ext>
              </a:extLst>
            </p:cNvPr>
            <p:cNvSpPr/>
            <p:nvPr/>
          </p:nvSpPr>
          <p:spPr>
            <a:xfrm>
              <a:off x="5972877" y="3281046"/>
              <a:ext cx="0" cy="504000"/>
            </a:xfrm>
            <a:custGeom>
              <a:avLst/>
              <a:gdLst/>
              <a:ahLst/>
              <a:cxnLst/>
              <a:rect l="l" t="t" r="r" b="b"/>
              <a:pathLst>
                <a:path h="539496">
                  <a:moveTo>
                    <a:pt x="0" y="0"/>
                  </a:moveTo>
                  <a:lnTo>
                    <a:pt x="0" y="539496"/>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1" name="object 19">
              <a:extLst>
                <a:ext uri="{FF2B5EF4-FFF2-40B4-BE49-F238E27FC236}">
                  <a16:creationId xmlns:a16="http://schemas.microsoft.com/office/drawing/2014/main" id="{49610014-99F9-E804-7991-D0A1D9192048}"/>
                </a:ext>
              </a:extLst>
            </p:cNvPr>
            <p:cNvSpPr/>
            <p:nvPr/>
          </p:nvSpPr>
          <p:spPr>
            <a:xfrm>
              <a:off x="5961000" y="3771600"/>
              <a:ext cx="2988000" cy="0"/>
            </a:xfrm>
            <a:custGeom>
              <a:avLst/>
              <a:gdLst/>
              <a:ahLst/>
              <a:cxnLst/>
              <a:rect l="l" t="t" r="r" b="b"/>
              <a:pathLst>
                <a:path w="3167633">
                  <a:moveTo>
                    <a:pt x="3167633" y="0"/>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2" name="object 20">
              <a:extLst>
                <a:ext uri="{FF2B5EF4-FFF2-40B4-BE49-F238E27FC236}">
                  <a16:creationId xmlns:a16="http://schemas.microsoft.com/office/drawing/2014/main" id="{C7C038F4-695F-59BE-89E2-4CA994ACFE0E}"/>
                </a:ext>
              </a:extLst>
            </p:cNvPr>
            <p:cNvSpPr/>
            <p:nvPr/>
          </p:nvSpPr>
          <p:spPr>
            <a:xfrm>
              <a:off x="8858250" y="1847850"/>
              <a:ext cx="894036" cy="630071"/>
            </a:xfrm>
            <a:prstGeom prst="rect">
              <a:avLst/>
            </a:prstGeom>
            <a:blipFill>
              <a:blip r:embed="rId13"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3" name="object 21">
              <a:extLst>
                <a:ext uri="{FF2B5EF4-FFF2-40B4-BE49-F238E27FC236}">
                  <a16:creationId xmlns:a16="http://schemas.microsoft.com/office/drawing/2014/main" id="{2730DA74-A26A-2A0B-7940-A6E917887E0E}"/>
                </a:ext>
              </a:extLst>
            </p:cNvPr>
            <p:cNvSpPr/>
            <p:nvPr/>
          </p:nvSpPr>
          <p:spPr>
            <a:xfrm>
              <a:off x="9311043" y="2484669"/>
              <a:ext cx="0" cy="350270"/>
            </a:xfrm>
            <a:custGeom>
              <a:avLst/>
              <a:gdLst/>
              <a:ahLst/>
              <a:cxnLst/>
              <a:rect l="l" t="t" r="r" b="b"/>
              <a:pathLst>
                <a:path h="395477">
                  <a:moveTo>
                    <a:pt x="0" y="395477"/>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4" name="object 22">
              <a:extLst>
                <a:ext uri="{FF2B5EF4-FFF2-40B4-BE49-F238E27FC236}">
                  <a16:creationId xmlns:a16="http://schemas.microsoft.com/office/drawing/2014/main" id="{27F3C756-D38E-2DD4-8695-F2FD2C5D18F6}"/>
                </a:ext>
              </a:extLst>
            </p:cNvPr>
            <p:cNvSpPr/>
            <p:nvPr/>
          </p:nvSpPr>
          <p:spPr>
            <a:xfrm>
              <a:off x="10407663" y="1882662"/>
              <a:ext cx="863020" cy="608081"/>
            </a:xfrm>
            <a:prstGeom prst="rect">
              <a:avLst/>
            </a:prstGeom>
            <a:blipFill>
              <a:blip r:embed="rId14"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5" name="object 23">
              <a:extLst>
                <a:ext uri="{FF2B5EF4-FFF2-40B4-BE49-F238E27FC236}">
                  <a16:creationId xmlns:a16="http://schemas.microsoft.com/office/drawing/2014/main" id="{E2F986D4-233A-918C-8AA7-9B2148903A2B}"/>
                </a:ext>
              </a:extLst>
            </p:cNvPr>
            <p:cNvSpPr/>
            <p:nvPr/>
          </p:nvSpPr>
          <p:spPr>
            <a:xfrm>
              <a:off x="10877746" y="2452274"/>
              <a:ext cx="0" cy="382665"/>
            </a:xfrm>
            <a:custGeom>
              <a:avLst/>
              <a:gdLst/>
              <a:ahLst/>
              <a:cxnLst/>
              <a:rect l="l" t="t" r="r" b="b"/>
              <a:pathLst>
                <a:path h="432053">
                  <a:moveTo>
                    <a:pt x="0" y="432053"/>
                  </a:moveTo>
                  <a:lnTo>
                    <a:pt x="0" y="0"/>
                  </a:lnTo>
                </a:path>
              </a:pathLst>
            </a:custGeom>
            <a:ln w="44450">
              <a:solidFill>
                <a:srgbClr val="92D050"/>
              </a:solidFill>
              <a:prstDash val="sysDash"/>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6" name="object 25">
              <a:extLst>
                <a:ext uri="{FF2B5EF4-FFF2-40B4-BE49-F238E27FC236}">
                  <a16:creationId xmlns:a16="http://schemas.microsoft.com/office/drawing/2014/main" id="{689269EB-6C79-E9E5-FB95-D181B1580F44}"/>
                </a:ext>
              </a:extLst>
            </p:cNvPr>
            <p:cNvSpPr/>
            <p:nvPr/>
          </p:nvSpPr>
          <p:spPr>
            <a:xfrm>
              <a:off x="10993825" y="3324913"/>
              <a:ext cx="0" cy="1008000"/>
            </a:xfrm>
            <a:custGeom>
              <a:avLst/>
              <a:gdLst/>
              <a:ahLst/>
              <a:cxnLst/>
              <a:rect l="l" t="t" r="r" b="b"/>
              <a:pathLst>
                <a:path h="1215390">
                  <a:moveTo>
                    <a:pt x="0" y="0"/>
                  </a:moveTo>
                  <a:lnTo>
                    <a:pt x="0" y="121539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7" name="object 26">
              <a:extLst>
                <a:ext uri="{FF2B5EF4-FFF2-40B4-BE49-F238E27FC236}">
                  <a16:creationId xmlns:a16="http://schemas.microsoft.com/office/drawing/2014/main" id="{B996B1A9-B001-480D-7064-57938041E7B4}"/>
                </a:ext>
              </a:extLst>
            </p:cNvPr>
            <p:cNvSpPr/>
            <p:nvPr/>
          </p:nvSpPr>
          <p:spPr>
            <a:xfrm>
              <a:off x="10672986" y="3568551"/>
              <a:ext cx="637351" cy="648573"/>
            </a:xfrm>
            <a:prstGeom prst="rect">
              <a:avLst/>
            </a:prstGeom>
            <a:blipFill>
              <a:blip r:embed="rId15"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8" name="object 30">
              <a:extLst>
                <a:ext uri="{FF2B5EF4-FFF2-40B4-BE49-F238E27FC236}">
                  <a16:creationId xmlns:a16="http://schemas.microsoft.com/office/drawing/2014/main" id="{696A093B-2714-F841-1560-11687406E04D}"/>
                </a:ext>
              </a:extLst>
            </p:cNvPr>
            <p:cNvSpPr/>
            <p:nvPr/>
          </p:nvSpPr>
          <p:spPr>
            <a:xfrm>
              <a:off x="9515082" y="3318840"/>
              <a:ext cx="0" cy="1076458"/>
            </a:xfrm>
            <a:custGeom>
              <a:avLst/>
              <a:gdLst/>
              <a:ahLst/>
              <a:cxnLst/>
              <a:rect l="l" t="t" r="r" b="b"/>
              <a:pathLst>
                <a:path h="1215390">
                  <a:moveTo>
                    <a:pt x="0" y="0"/>
                  </a:moveTo>
                  <a:lnTo>
                    <a:pt x="0" y="121539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49" name="object 32">
              <a:extLst>
                <a:ext uri="{FF2B5EF4-FFF2-40B4-BE49-F238E27FC236}">
                  <a16:creationId xmlns:a16="http://schemas.microsoft.com/office/drawing/2014/main" id="{E40F86A9-5B37-3EBB-35A5-5E9479DC1B89}"/>
                </a:ext>
              </a:extLst>
            </p:cNvPr>
            <p:cNvSpPr/>
            <p:nvPr/>
          </p:nvSpPr>
          <p:spPr>
            <a:xfrm>
              <a:off x="6069000" y="3918822"/>
              <a:ext cx="0" cy="441381"/>
            </a:xfrm>
            <a:custGeom>
              <a:avLst/>
              <a:gdLst/>
              <a:ahLst/>
              <a:cxnLst/>
              <a:rect l="l" t="t" r="r" b="b"/>
              <a:pathLst>
                <a:path h="498348">
                  <a:moveTo>
                    <a:pt x="0" y="0"/>
                  </a:moveTo>
                  <a:lnTo>
                    <a:pt x="0" y="498348"/>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50" name="object 33">
              <a:extLst>
                <a:ext uri="{FF2B5EF4-FFF2-40B4-BE49-F238E27FC236}">
                  <a16:creationId xmlns:a16="http://schemas.microsoft.com/office/drawing/2014/main" id="{F0FB96FB-E5D3-26F2-7F74-84AAA8FDA49B}"/>
                </a:ext>
              </a:extLst>
            </p:cNvPr>
            <p:cNvSpPr/>
            <p:nvPr/>
          </p:nvSpPr>
          <p:spPr>
            <a:xfrm>
              <a:off x="6068999" y="3918822"/>
              <a:ext cx="3132000" cy="0"/>
            </a:xfrm>
            <a:custGeom>
              <a:avLst/>
              <a:gdLst/>
              <a:ahLst/>
              <a:cxnLst/>
              <a:rect l="l" t="t" r="r" b="b"/>
              <a:pathLst>
                <a:path w="3240024">
                  <a:moveTo>
                    <a:pt x="3240024" y="0"/>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51" name="object 34">
              <a:extLst>
                <a:ext uri="{FF2B5EF4-FFF2-40B4-BE49-F238E27FC236}">
                  <a16:creationId xmlns:a16="http://schemas.microsoft.com/office/drawing/2014/main" id="{51E262A7-598B-997E-EA7B-6A74B08AE580}"/>
                </a:ext>
              </a:extLst>
            </p:cNvPr>
            <p:cNvSpPr/>
            <p:nvPr/>
          </p:nvSpPr>
          <p:spPr>
            <a:xfrm>
              <a:off x="9174777" y="3312765"/>
              <a:ext cx="0" cy="606056"/>
            </a:xfrm>
            <a:custGeom>
              <a:avLst/>
              <a:gdLst/>
              <a:ahLst/>
              <a:cxnLst/>
              <a:rect l="l" t="t" r="r" b="b"/>
              <a:pathLst>
                <a:path h="684276">
                  <a:moveTo>
                    <a:pt x="0" y="0"/>
                  </a:moveTo>
                  <a:lnTo>
                    <a:pt x="0" y="684276"/>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52" name="object 46">
              <a:extLst>
                <a:ext uri="{FF2B5EF4-FFF2-40B4-BE49-F238E27FC236}">
                  <a16:creationId xmlns:a16="http://schemas.microsoft.com/office/drawing/2014/main" id="{7B646D43-CC66-18E5-267A-C1A5DCE02A98}"/>
                </a:ext>
              </a:extLst>
            </p:cNvPr>
            <p:cNvSpPr/>
            <p:nvPr/>
          </p:nvSpPr>
          <p:spPr>
            <a:xfrm>
              <a:off x="5360039" y="3285992"/>
              <a:ext cx="0" cy="1076458"/>
            </a:xfrm>
            <a:custGeom>
              <a:avLst/>
              <a:gdLst/>
              <a:ahLst/>
              <a:cxnLst/>
              <a:rect l="l" t="t" r="r" b="b"/>
              <a:pathLst>
                <a:path h="1215390">
                  <a:moveTo>
                    <a:pt x="0" y="0"/>
                  </a:moveTo>
                  <a:lnTo>
                    <a:pt x="0" y="121539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53" name="object 47">
              <a:extLst>
                <a:ext uri="{FF2B5EF4-FFF2-40B4-BE49-F238E27FC236}">
                  <a16:creationId xmlns:a16="http://schemas.microsoft.com/office/drawing/2014/main" id="{93BE1728-EF89-BE3B-F628-5200AAF5B766}"/>
                </a:ext>
              </a:extLst>
            </p:cNvPr>
            <p:cNvSpPr/>
            <p:nvPr/>
          </p:nvSpPr>
          <p:spPr>
            <a:xfrm>
              <a:off x="8964931" y="3752851"/>
              <a:ext cx="45719" cy="668768"/>
            </a:xfrm>
            <a:custGeom>
              <a:avLst/>
              <a:gdLst/>
              <a:ahLst/>
              <a:cxnLst/>
              <a:rect l="l" t="t" r="r" b="b"/>
              <a:pathLst>
                <a:path h="710946">
                  <a:moveTo>
                    <a:pt x="0" y="0"/>
                  </a:moveTo>
                  <a:lnTo>
                    <a:pt x="0" y="710946"/>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54" name="object 59">
              <a:extLst>
                <a:ext uri="{FF2B5EF4-FFF2-40B4-BE49-F238E27FC236}">
                  <a16:creationId xmlns:a16="http://schemas.microsoft.com/office/drawing/2014/main" id="{9D6262A9-F3E6-126E-A2EA-DC1882682B77}"/>
                </a:ext>
              </a:extLst>
            </p:cNvPr>
            <p:cNvSpPr txBox="1"/>
            <p:nvPr/>
          </p:nvSpPr>
          <p:spPr>
            <a:xfrm>
              <a:off x="10436019" y="1390650"/>
              <a:ext cx="839981" cy="482775"/>
            </a:xfrm>
            <a:prstGeom prst="rect">
              <a:avLst/>
            </a:prstGeom>
            <a:ln w="44450">
              <a:noFill/>
            </a:ln>
          </p:spPr>
          <p:txBody>
            <a:bodyPr wrap="square" lIns="0" tIns="0" rIns="0" bIns="0" rtlCol="0" anchor="ctr">
              <a:noAutofit/>
            </a:bodyPr>
            <a:lstStyle/>
            <a:p>
              <a:pPr marL="27080" marR="41034" algn="ctr" defTabSz="439278">
                <a:spcBef>
                  <a:spcPts val="41"/>
                </a:spcBef>
              </a:pPr>
              <a:r>
                <a:rPr sz="769" kern="0" dirty="0">
                  <a:solidFill>
                    <a:srgbClr val="FF0000"/>
                  </a:solidFill>
                  <a:latin typeface="Arial Narrow" pitchFamily="34" charset="0"/>
                  <a:ea typeface="Verdana" pitchFamily="34" charset="0"/>
                  <a:cs typeface="Verdana" pitchFamily="34" charset="0"/>
                </a:rPr>
                <a:t>Feed B</a:t>
              </a:r>
              <a:endParaRPr sz="769" kern="0" dirty="0">
                <a:solidFill>
                  <a:sysClr val="windowText" lastClr="000000"/>
                </a:solidFill>
                <a:latin typeface="Arial Narrow" pitchFamily="34" charset="0"/>
                <a:ea typeface="Verdana" pitchFamily="34" charset="0"/>
                <a:cs typeface="Verdana" pitchFamily="34" charset="0"/>
              </a:endParaRPr>
            </a:p>
            <a:p>
              <a:pPr algn="ctr" defTabSz="439278">
                <a:spcBef>
                  <a:spcPts val="270"/>
                </a:spcBef>
              </a:pPr>
              <a:r>
                <a:rPr sz="769" kern="0" dirty="0">
                  <a:solidFill>
                    <a:sysClr val="windowText" lastClr="000000"/>
                  </a:solidFill>
                  <a:latin typeface="Arial Narrow" pitchFamily="34" charset="0"/>
                  <a:ea typeface="Verdana" pitchFamily="34" charset="0"/>
                  <a:cs typeface="Verdana" pitchFamily="34" charset="0"/>
                </a:rPr>
                <a:t>GENSET</a:t>
              </a:r>
            </a:p>
          </p:txBody>
        </p:sp>
        <p:sp>
          <p:nvSpPr>
            <p:cNvPr id="155" name="object 60">
              <a:extLst>
                <a:ext uri="{FF2B5EF4-FFF2-40B4-BE49-F238E27FC236}">
                  <a16:creationId xmlns:a16="http://schemas.microsoft.com/office/drawing/2014/main" id="{3B078A6B-EB4F-3FEF-E45D-0B8A86CB971B}"/>
                </a:ext>
              </a:extLst>
            </p:cNvPr>
            <p:cNvSpPr txBox="1"/>
            <p:nvPr/>
          </p:nvSpPr>
          <p:spPr>
            <a:xfrm>
              <a:off x="3046634" y="1397399"/>
              <a:ext cx="840675" cy="452405"/>
            </a:xfrm>
            <a:prstGeom prst="rect">
              <a:avLst/>
            </a:prstGeom>
            <a:ln w="44450">
              <a:noFill/>
            </a:ln>
          </p:spPr>
          <p:txBody>
            <a:bodyPr wrap="square" lIns="0" tIns="0" rIns="0" bIns="0" rtlCol="0" anchor="ctr">
              <a:noAutofit/>
            </a:bodyPr>
            <a:lstStyle/>
            <a:p>
              <a:pPr marL="42454" marR="26012" algn="ctr" defTabSz="439278">
                <a:spcBef>
                  <a:spcPts val="41"/>
                </a:spcBef>
              </a:pPr>
              <a:r>
                <a:rPr sz="769" kern="0" dirty="0">
                  <a:solidFill>
                    <a:srgbClr val="FF0000"/>
                  </a:solidFill>
                  <a:latin typeface="Arial Narrow" pitchFamily="34" charset="0"/>
                  <a:ea typeface="Verdana" pitchFamily="34" charset="0"/>
                  <a:cs typeface="Verdana" pitchFamily="34" charset="0"/>
                </a:rPr>
                <a:t>Feed A</a:t>
              </a:r>
              <a:endParaRPr sz="769" kern="0" dirty="0">
                <a:solidFill>
                  <a:sysClr val="windowText" lastClr="000000"/>
                </a:solidFill>
                <a:latin typeface="Arial Narrow" pitchFamily="34" charset="0"/>
                <a:ea typeface="Verdana" pitchFamily="34" charset="0"/>
                <a:cs typeface="Verdana" pitchFamily="34" charset="0"/>
              </a:endParaRPr>
            </a:p>
            <a:p>
              <a:pPr algn="ctr" defTabSz="439278">
                <a:spcBef>
                  <a:spcPts val="141"/>
                </a:spcBef>
              </a:pPr>
              <a:r>
                <a:rPr sz="769" kern="0" dirty="0">
                  <a:solidFill>
                    <a:sysClr val="windowText" lastClr="000000"/>
                  </a:solidFill>
                  <a:latin typeface="Arial Narrow" pitchFamily="34" charset="0"/>
                  <a:ea typeface="Verdana" pitchFamily="34" charset="0"/>
                  <a:cs typeface="Verdana" pitchFamily="34" charset="0"/>
                </a:rPr>
                <a:t>GENSET</a:t>
              </a:r>
            </a:p>
          </p:txBody>
        </p:sp>
        <p:sp>
          <p:nvSpPr>
            <p:cNvPr id="156" name="object 61">
              <a:extLst>
                <a:ext uri="{FF2B5EF4-FFF2-40B4-BE49-F238E27FC236}">
                  <a16:creationId xmlns:a16="http://schemas.microsoft.com/office/drawing/2014/main" id="{D5874D33-A441-D17A-9E83-039B694440A7}"/>
                </a:ext>
              </a:extLst>
            </p:cNvPr>
            <p:cNvSpPr txBox="1"/>
            <p:nvPr/>
          </p:nvSpPr>
          <p:spPr>
            <a:xfrm>
              <a:off x="4494374" y="1417646"/>
              <a:ext cx="1770042" cy="418569"/>
            </a:xfrm>
            <a:prstGeom prst="rect">
              <a:avLst/>
            </a:prstGeom>
            <a:ln w="44450">
              <a:noFill/>
            </a:ln>
          </p:spPr>
          <p:txBody>
            <a:bodyPr wrap="square" lIns="0" tIns="0" rIns="0" bIns="0" rtlCol="0" anchor="ctr">
              <a:noAutofit/>
            </a:bodyPr>
            <a:lstStyle/>
            <a:p>
              <a:pPr algn="ctr" defTabSz="439278">
                <a:spcBef>
                  <a:spcPts val="41"/>
                </a:spcBef>
              </a:pPr>
              <a:r>
                <a:rPr sz="769" kern="0" dirty="0">
                  <a:solidFill>
                    <a:sysClr val="windowText" lastClr="000000"/>
                  </a:solidFill>
                  <a:latin typeface="Arial Narrow" pitchFamily="34" charset="0"/>
                  <a:ea typeface="Verdana" pitchFamily="34" charset="0"/>
                  <a:cs typeface="Verdana" pitchFamily="34" charset="0"/>
                </a:rPr>
                <a:t>Main Switch Board</a:t>
              </a:r>
            </a:p>
            <a:p>
              <a:pPr marL="266437" marR="273895" algn="ctr" defTabSz="439278"/>
              <a:r>
                <a:rPr sz="769" kern="0" dirty="0">
                  <a:solidFill>
                    <a:sysClr val="windowText" lastClr="000000"/>
                  </a:solidFill>
                  <a:latin typeface="Arial Narrow" pitchFamily="34" charset="0"/>
                  <a:ea typeface="Verdana" pitchFamily="34" charset="0"/>
                  <a:cs typeface="Verdana" pitchFamily="34" charset="0"/>
                </a:rPr>
                <a:t>Feed A</a:t>
              </a:r>
            </a:p>
          </p:txBody>
        </p:sp>
        <p:sp>
          <p:nvSpPr>
            <p:cNvPr id="157" name="object 62">
              <a:extLst>
                <a:ext uri="{FF2B5EF4-FFF2-40B4-BE49-F238E27FC236}">
                  <a16:creationId xmlns:a16="http://schemas.microsoft.com/office/drawing/2014/main" id="{503D0904-CD86-C041-6977-14526DBC724E}"/>
                </a:ext>
              </a:extLst>
            </p:cNvPr>
            <p:cNvSpPr txBox="1"/>
            <p:nvPr/>
          </p:nvSpPr>
          <p:spPr>
            <a:xfrm>
              <a:off x="8368233" y="1446666"/>
              <a:ext cx="1770042" cy="418569"/>
            </a:xfrm>
            <a:prstGeom prst="rect">
              <a:avLst/>
            </a:prstGeom>
            <a:ln w="44450">
              <a:noFill/>
            </a:ln>
          </p:spPr>
          <p:txBody>
            <a:bodyPr wrap="square" lIns="0" tIns="0" rIns="0" bIns="0" rtlCol="0" anchor="ctr">
              <a:noAutofit/>
            </a:bodyPr>
            <a:lstStyle/>
            <a:p>
              <a:pPr algn="ctr" defTabSz="439278">
                <a:spcBef>
                  <a:spcPts val="41"/>
                </a:spcBef>
              </a:pPr>
              <a:r>
                <a:rPr sz="769" kern="0" dirty="0">
                  <a:solidFill>
                    <a:sysClr val="windowText" lastClr="000000"/>
                  </a:solidFill>
                  <a:latin typeface="Arial Narrow" pitchFamily="34" charset="0"/>
                  <a:ea typeface="Verdana" pitchFamily="34" charset="0"/>
                  <a:cs typeface="Verdana" pitchFamily="34" charset="0"/>
                </a:rPr>
                <a:t>Main Switch Board</a:t>
              </a:r>
            </a:p>
            <a:p>
              <a:pPr marL="266437" marR="273895" algn="ctr" defTabSz="439278"/>
              <a:r>
                <a:rPr sz="769" kern="0" dirty="0">
                  <a:solidFill>
                    <a:sysClr val="windowText" lastClr="000000"/>
                  </a:solidFill>
                  <a:latin typeface="Arial Narrow" pitchFamily="34" charset="0"/>
                  <a:ea typeface="Verdana" pitchFamily="34" charset="0"/>
                  <a:cs typeface="Verdana" pitchFamily="34" charset="0"/>
                </a:rPr>
                <a:t>Feed B</a:t>
              </a:r>
            </a:p>
          </p:txBody>
        </p:sp>
        <p:sp>
          <p:nvSpPr>
            <p:cNvPr id="158" name="object 107">
              <a:extLst>
                <a:ext uri="{FF2B5EF4-FFF2-40B4-BE49-F238E27FC236}">
                  <a16:creationId xmlns:a16="http://schemas.microsoft.com/office/drawing/2014/main" id="{322B8AB4-A2C0-5111-0172-36C9AA474F8D}"/>
                </a:ext>
              </a:extLst>
            </p:cNvPr>
            <p:cNvSpPr txBox="1"/>
            <p:nvPr/>
          </p:nvSpPr>
          <p:spPr>
            <a:xfrm>
              <a:off x="8782050" y="2838450"/>
              <a:ext cx="3397287" cy="489974"/>
            </a:xfrm>
            <a:prstGeom prst="rect">
              <a:avLst/>
            </a:prstGeom>
            <a:ln w="44450">
              <a:solidFill>
                <a:srgbClr val="000000"/>
              </a:solidFill>
            </a:ln>
          </p:spPr>
          <p:txBody>
            <a:bodyPr wrap="none" lIns="0" tIns="0" rIns="0" bIns="0" rtlCol="0" anchor="ctr">
              <a:noAutofit/>
            </a:bodyPr>
            <a:lstStyle/>
            <a:p>
              <a:pPr marL="1361304" marR="619471" indent="-800004" algn="ctr" defTabSz="439278"/>
              <a:r>
                <a:rPr sz="865" kern="0" dirty="0">
                  <a:solidFill>
                    <a:sysClr val="windowText" lastClr="000000"/>
                  </a:solidFill>
                  <a:latin typeface="Verdana" pitchFamily="34" charset="0"/>
                  <a:ea typeface="Verdana" pitchFamily="34" charset="0"/>
                  <a:cs typeface="Verdana" pitchFamily="34" charset="0"/>
                </a:rPr>
                <a:t>DB Feed</a:t>
              </a:r>
              <a:r>
                <a:rPr lang="en-US" sz="865" kern="0" dirty="0">
                  <a:solidFill>
                    <a:sysClr val="windowText" lastClr="000000"/>
                  </a:solidFill>
                  <a:latin typeface="Verdana" pitchFamily="34" charset="0"/>
                  <a:ea typeface="Verdana" pitchFamily="34" charset="0"/>
                  <a:cs typeface="Verdana" pitchFamily="34" charset="0"/>
                </a:rPr>
                <a:t>  B</a:t>
              </a:r>
              <a:endParaRPr sz="865" kern="0" dirty="0">
                <a:solidFill>
                  <a:sysClr val="windowText" lastClr="000000"/>
                </a:solidFill>
                <a:latin typeface="Verdana" pitchFamily="34" charset="0"/>
                <a:ea typeface="Verdana" pitchFamily="34" charset="0"/>
                <a:cs typeface="Verdana" pitchFamily="34" charset="0"/>
              </a:endParaRPr>
            </a:p>
          </p:txBody>
        </p:sp>
        <p:sp>
          <p:nvSpPr>
            <p:cNvPr id="159" name="object 117">
              <a:extLst>
                <a:ext uri="{FF2B5EF4-FFF2-40B4-BE49-F238E27FC236}">
                  <a16:creationId xmlns:a16="http://schemas.microsoft.com/office/drawing/2014/main" id="{BFDE1E37-C7F9-0716-76F7-0AC536CA433F}"/>
                </a:ext>
              </a:extLst>
            </p:cNvPr>
            <p:cNvSpPr txBox="1"/>
            <p:nvPr/>
          </p:nvSpPr>
          <p:spPr>
            <a:xfrm>
              <a:off x="4895850" y="4362450"/>
              <a:ext cx="2743200" cy="375179"/>
            </a:xfrm>
            <a:prstGeom prst="rect">
              <a:avLst/>
            </a:prstGeom>
            <a:ln w="44450">
              <a:solidFill>
                <a:schemeClr val="tx1"/>
              </a:solidFill>
            </a:ln>
          </p:spPr>
          <p:txBody>
            <a:bodyPr wrap="square" lIns="0" tIns="0" rIns="0" bIns="0" rtlCol="0" anchor="ctr">
              <a:noAutofit/>
            </a:bodyPr>
            <a:lstStyle/>
            <a:p>
              <a:pPr marL="731" algn="ctr" defTabSz="439278">
                <a:spcBef>
                  <a:spcPts val="49"/>
                </a:spcBef>
              </a:pPr>
              <a:r>
                <a:rPr sz="865" kern="0" dirty="0">
                  <a:solidFill>
                    <a:sysClr val="windowText" lastClr="000000"/>
                  </a:solidFill>
                  <a:latin typeface="Verdana" pitchFamily="34" charset="0"/>
                  <a:ea typeface="Verdana" pitchFamily="34" charset="0"/>
                  <a:cs typeface="Verdana" pitchFamily="34" charset="0"/>
                </a:rPr>
                <a:t>ACMV DB</a:t>
              </a:r>
            </a:p>
          </p:txBody>
        </p:sp>
        <p:sp>
          <p:nvSpPr>
            <p:cNvPr id="160" name="object 118">
              <a:extLst>
                <a:ext uri="{FF2B5EF4-FFF2-40B4-BE49-F238E27FC236}">
                  <a16:creationId xmlns:a16="http://schemas.microsoft.com/office/drawing/2014/main" id="{5CE2A5DD-19F5-DC5A-D3C6-280F62A8BA6D}"/>
                </a:ext>
              </a:extLst>
            </p:cNvPr>
            <p:cNvSpPr txBox="1"/>
            <p:nvPr/>
          </p:nvSpPr>
          <p:spPr>
            <a:xfrm>
              <a:off x="8324850" y="4438650"/>
              <a:ext cx="1309486" cy="321831"/>
            </a:xfrm>
            <a:prstGeom prst="rect">
              <a:avLst/>
            </a:prstGeom>
            <a:ln w="44450">
              <a:solidFill>
                <a:schemeClr val="tx1"/>
              </a:solidFill>
            </a:ln>
          </p:spPr>
          <p:txBody>
            <a:bodyPr wrap="square" lIns="0" tIns="0" rIns="0" bIns="0" rtlCol="0" anchor="ctr">
              <a:noAutofit/>
            </a:bodyPr>
            <a:lstStyle/>
            <a:p>
              <a:pPr marL="102193" indent="114395" defTabSz="439278">
                <a:spcBef>
                  <a:spcPts val="79"/>
                </a:spcBef>
              </a:pPr>
              <a:r>
                <a:rPr sz="865" kern="0" dirty="0">
                  <a:solidFill>
                    <a:sysClr val="windowText" lastClr="000000"/>
                  </a:solidFill>
                  <a:latin typeface="Arial Narrow" pitchFamily="34" charset="0"/>
                  <a:ea typeface="Verdana" pitchFamily="34" charset="0"/>
                  <a:cs typeface="Verdana" pitchFamily="34" charset="0"/>
                </a:rPr>
                <a:t>Aux DB</a:t>
              </a:r>
            </a:p>
          </p:txBody>
        </p:sp>
        <p:sp>
          <p:nvSpPr>
            <p:cNvPr id="161" name="object 129">
              <a:extLst>
                <a:ext uri="{FF2B5EF4-FFF2-40B4-BE49-F238E27FC236}">
                  <a16:creationId xmlns:a16="http://schemas.microsoft.com/office/drawing/2014/main" id="{CDF8C1A7-8788-04D3-EF19-7ACFEF4D15AC}"/>
                </a:ext>
              </a:extLst>
            </p:cNvPr>
            <p:cNvSpPr txBox="1"/>
            <p:nvPr/>
          </p:nvSpPr>
          <p:spPr>
            <a:xfrm>
              <a:off x="3905250" y="3524250"/>
              <a:ext cx="990600" cy="533400"/>
            </a:xfrm>
            <a:prstGeom prst="rect">
              <a:avLst/>
            </a:prstGeom>
            <a:ln w="44450">
              <a:noFill/>
            </a:ln>
          </p:spPr>
          <p:txBody>
            <a:bodyPr wrap="none" lIns="0" tIns="0" rIns="0" bIns="0" rtlCol="0" anchor="ctr">
              <a:noAutofit/>
            </a:bodyPr>
            <a:lstStyle/>
            <a:p>
              <a:pPr marR="6101" defTabSz="439278"/>
              <a:endParaRPr sz="576" kern="0" dirty="0">
                <a:solidFill>
                  <a:sysClr val="windowText" lastClr="000000"/>
                </a:solidFill>
                <a:latin typeface="Verdana" pitchFamily="34" charset="0"/>
                <a:ea typeface="Verdana" pitchFamily="34" charset="0"/>
                <a:cs typeface="Verdana" pitchFamily="34" charset="0"/>
              </a:endParaRPr>
            </a:p>
            <a:p>
              <a:pPr defTabSz="439278"/>
              <a:r>
                <a:rPr sz="576" kern="0" dirty="0">
                  <a:solidFill>
                    <a:sysClr val="windowText" lastClr="000000"/>
                  </a:solidFill>
                  <a:latin typeface="Verdana" pitchFamily="34" charset="0"/>
                  <a:ea typeface="Verdana" pitchFamily="34" charset="0"/>
                  <a:cs typeface="Verdana" pitchFamily="34" charset="0"/>
                </a:rPr>
                <a:t>Isolation</a:t>
              </a:r>
              <a:endParaRPr lang="en-US" sz="576" kern="0" dirty="0">
                <a:solidFill>
                  <a:sysClr val="windowText" lastClr="000000"/>
                </a:solidFill>
                <a:latin typeface="Verdana" pitchFamily="34" charset="0"/>
                <a:ea typeface="Verdana" pitchFamily="34" charset="0"/>
                <a:cs typeface="Verdana" pitchFamily="34" charset="0"/>
              </a:endParaRPr>
            </a:p>
            <a:p>
              <a:pPr defTabSz="439278"/>
              <a:r>
                <a:rPr lang="en-US" altLang="zh-TW" sz="576" kern="0" dirty="0">
                  <a:solidFill>
                    <a:sysClr val="windowText" lastClr="000000"/>
                  </a:solidFill>
                  <a:latin typeface="Verdana" pitchFamily="34" charset="0"/>
                  <a:ea typeface="Verdana" pitchFamily="34" charset="0"/>
                  <a:cs typeface="Verdana" pitchFamily="34" charset="0"/>
                </a:rPr>
                <a:t>Transformer</a:t>
              </a:r>
            </a:p>
            <a:p>
              <a:pPr marL="231718" defTabSz="439278"/>
              <a:endParaRPr sz="576" kern="0" dirty="0">
                <a:solidFill>
                  <a:sysClr val="windowText" lastClr="000000"/>
                </a:solidFill>
                <a:latin typeface="Verdana" pitchFamily="34" charset="0"/>
                <a:ea typeface="Verdana" pitchFamily="34" charset="0"/>
                <a:cs typeface="Verdana" pitchFamily="34" charset="0"/>
              </a:endParaRPr>
            </a:p>
          </p:txBody>
        </p:sp>
        <p:sp>
          <p:nvSpPr>
            <p:cNvPr id="162" name="object 129">
              <a:extLst>
                <a:ext uri="{FF2B5EF4-FFF2-40B4-BE49-F238E27FC236}">
                  <a16:creationId xmlns:a16="http://schemas.microsoft.com/office/drawing/2014/main" id="{A2E052EA-B7B8-49B1-3155-75BAEB9A3CCF}"/>
                </a:ext>
              </a:extLst>
            </p:cNvPr>
            <p:cNvSpPr txBox="1"/>
            <p:nvPr/>
          </p:nvSpPr>
          <p:spPr>
            <a:xfrm>
              <a:off x="11372850" y="3600450"/>
              <a:ext cx="990600" cy="533400"/>
            </a:xfrm>
            <a:prstGeom prst="rect">
              <a:avLst/>
            </a:prstGeom>
            <a:ln w="44450">
              <a:noFill/>
            </a:ln>
          </p:spPr>
          <p:txBody>
            <a:bodyPr wrap="none" lIns="0" tIns="0" rIns="0" bIns="0" rtlCol="0" anchor="ctr">
              <a:noAutofit/>
            </a:bodyPr>
            <a:lstStyle/>
            <a:p>
              <a:pPr marR="6101" defTabSz="439278"/>
              <a:endParaRPr sz="576" kern="0" dirty="0">
                <a:solidFill>
                  <a:sysClr val="windowText" lastClr="000000"/>
                </a:solidFill>
                <a:latin typeface="Verdana" pitchFamily="34" charset="0"/>
                <a:ea typeface="Verdana" pitchFamily="34" charset="0"/>
                <a:cs typeface="Verdana" pitchFamily="34" charset="0"/>
              </a:endParaRPr>
            </a:p>
            <a:p>
              <a:pPr defTabSz="439278"/>
              <a:r>
                <a:rPr sz="576" kern="0" dirty="0">
                  <a:solidFill>
                    <a:sysClr val="windowText" lastClr="000000"/>
                  </a:solidFill>
                  <a:latin typeface="Verdana" pitchFamily="34" charset="0"/>
                  <a:ea typeface="Verdana" pitchFamily="34" charset="0"/>
                  <a:cs typeface="Verdana" pitchFamily="34" charset="0"/>
                </a:rPr>
                <a:t>Isolation</a:t>
              </a:r>
              <a:endParaRPr lang="en-US" sz="576" kern="0" dirty="0">
                <a:solidFill>
                  <a:sysClr val="windowText" lastClr="000000"/>
                </a:solidFill>
                <a:latin typeface="Verdana" pitchFamily="34" charset="0"/>
                <a:ea typeface="Verdana" pitchFamily="34" charset="0"/>
                <a:cs typeface="Verdana" pitchFamily="34" charset="0"/>
              </a:endParaRPr>
            </a:p>
            <a:p>
              <a:pPr defTabSz="439278"/>
              <a:r>
                <a:rPr lang="en-US" altLang="zh-TW" sz="576" kern="0" dirty="0">
                  <a:solidFill>
                    <a:sysClr val="windowText" lastClr="000000"/>
                  </a:solidFill>
                  <a:latin typeface="Verdana" pitchFamily="34" charset="0"/>
                  <a:ea typeface="Verdana" pitchFamily="34" charset="0"/>
                  <a:cs typeface="Verdana" pitchFamily="34" charset="0"/>
                </a:rPr>
                <a:t>Transformer</a:t>
              </a:r>
            </a:p>
            <a:p>
              <a:pPr marL="231718" defTabSz="439278"/>
              <a:endParaRPr sz="576" kern="0" dirty="0">
                <a:solidFill>
                  <a:sysClr val="windowText" lastClr="000000"/>
                </a:solidFill>
                <a:latin typeface="Verdana" pitchFamily="34" charset="0"/>
                <a:ea typeface="Verdana" pitchFamily="34" charset="0"/>
                <a:cs typeface="Verdana" pitchFamily="34" charset="0"/>
              </a:endParaRPr>
            </a:p>
          </p:txBody>
        </p:sp>
        <p:sp>
          <p:nvSpPr>
            <p:cNvPr id="163" name="object 88">
              <a:extLst>
                <a:ext uri="{FF2B5EF4-FFF2-40B4-BE49-F238E27FC236}">
                  <a16:creationId xmlns:a16="http://schemas.microsoft.com/office/drawing/2014/main" id="{DAADB86E-9F9B-D1B8-AD7C-CE6979785800}"/>
                </a:ext>
              </a:extLst>
            </p:cNvPr>
            <p:cNvSpPr txBox="1"/>
            <p:nvPr/>
          </p:nvSpPr>
          <p:spPr>
            <a:xfrm>
              <a:off x="2668133" y="4362450"/>
              <a:ext cx="1694317" cy="381000"/>
            </a:xfrm>
            <a:prstGeom prst="rect">
              <a:avLst/>
            </a:prstGeom>
            <a:noFill/>
            <a:ln w="444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sp>
          <p:nvSpPr>
            <p:cNvPr id="164" name="object 88">
              <a:extLst>
                <a:ext uri="{FF2B5EF4-FFF2-40B4-BE49-F238E27FC236}">
                  <a16:creationId xmlns:a16="http://schemas.microsoft.com/office/drawing/2014/main" id="{B83BBF07-D35F-7C6D-06E3-675685C7AF67}"/>
                </a:ext>
              </a:extLst>
            </p:cNvPr>
            <p:cNvSpPr txBox="1"/>
            <p:nvPr/>
          </p:nvSpPr>
          <p:spPr>
            <a:xfrm>
              <a:off x="9925050" y="4362450"/>
              <a:ext cx="1922917" cy="381000"/>
            </a:xfrm>
            <a:prstGeom prst="rect">
              <a:avLst/>
            </a:prstGeom>
            <a:noFill/>
            <a:ln w="444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sp>
          <p:nvSpPr>
            <p:cNvPr id="165" name="object 5">
              <a:extLst>
                <a:ext uri="{FF2B5EF4-FFF2-40B4-BE49-F238E27FC236}">
                  <a16:creationId xmlns:a16="http://schemas.microsoft.com/office/drawing/2014/main" id="{C01235F8-21F1-66FB-5A39-99CE187C1AAB}"/>
                </a:ext>
              </a:extLst>
            </p:cNvPr>
            <p:cNvSpPr/>
            <p:nvPr/>
          </p:nvSpPr>
          <p:spPr>
            <a:xfrm flipH="1">
              <a:off x="3520800" y="2381250"/>
              <a:ext cx="45719" cy="459600"/>
            </a:xfrm>
            <a:custGeom>
              <a:avLst/>
              <a:gdLst/>
              <a:ahLst/>
              <a:cxnLst/>
              <a:rect l="l" t="t" r="r" b="b"/>
              <a:pathLst>
                <a:path h="531875">
                  <a:moveTo>
                    <a:pt x="0" y="0"/>
                  </a:moveTo>
                  <a:lnTo>
                    <a:pt x="0" y="531875"/>
                  </a:lnTo>
                </a:path>
              </a:pathLst>
            </a:custGeom>
            <a:ln w="44450">
              <a:solidFill>
                <a:srgbClr val="000000"/>
              </a:solidFill>
              <a:prstDash val="sysDash"/>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173" name="object 64">
              <a:extLst>
                <a:ext uri="{FF2B5EF4-FFF2-40B4-BE49-F238E27FC236}">
                  <a16:creationId xmlns:a16="http://schemas.microsoft.com/office/drawing/2014/main" id="{B0C74DFB-C54C-DE54-6298-CBBDF79E7D5B}"/>
                </a:ext>
              </a:extLst>
            </p:cNvPr>
            <p:cNvSpPr txBox="1"/>
            <p:nvPr/>
          </p:nvSpPr>
          <p:spPr>
            <a:xfrm>
              <a:off x="5211728" y="5657850"/>
              <a:ext cx="522322" cy="173141"/>
            </a:xfrm>
            <a:prstGeom prst="rect">
              <a:avLst/>
            </a:prstGeom>
          </p:spPr>
          <p:txBody>
            <a:bodyPr wrap="square" lIns="0" tIns="0" rIns="0" bIns="0" rtlCol="0" anchor="ctr">
              <a:noAutofit/>
            </a:bodyPr>
            <a:lstStyle/>
            <a:p>
              <a:pPr marL="6101" defTabSz="439278">
                <a:spcBef>
                  <a:spcPts val="27"/>
                </a:spcBef>
              </a:pPr>
              <a:r>
                <a:rPr sz="576" kern="0" dirty="0">
                  <a:solidFill>
                    <a:sysClr val="windowText" lastClr="000000"/>
                  </a:solidFill>
                  <a:latin typeface="Arial Narrow" pitchFamily="34" charset="0"/>
                  <a:ea typeface="Verdana" pitchFamily="34" charset="0"/>
                  <a:cs typeface="Verdana" pitchFamily="34" charset="0"/>
                </a:rPr>
                <a:t>630KW</a:t>
              </a:r>
            </a:p>
          </p:txBody>
        </p:sp>
        <p:sp>
          <p:nvSpPr>
            <p:cNvPr id="176" name="object 97">
              <a:extLst>
                <a:ext uri="{FF2B5EF4-FFF2-40B4-BE49-F238E27FC236}">
                  <a16:creationId xmlns:a16="http://schemas.microsoft.com/office/drawing/2014/main" id="{6FDCDE9C-2CC0-F9A3-10C0-6D0A2D43BA7E}"/>
                </a:ext>
              </a:extLst>
            </p:cNvPr>
            <p:cNvSpPr txBox="1"/>
            <p:nvPr/>
          </p:nvSpPr>
          <p:spPr>
            <a:xfrm>
              <a:off x="4697630" y="4724646"/>
              <a:ext cx="630142" cy="565561"/>
            </a:xfrm>
            <a:prstGeom prst="rect">
              <a:avLst/>
            </a:prstGeom>
          </p:spPr>
          <p:txBody>
            <a:bodyPr wrap="square" lIns="0" tIns="0" rIns="0" bIns="0" rtlCol="0" anchor="ctr">
              <a:noAutofit/>
            </a:bodyPr>
            <a:lstStyle/>
            <a:p>
              <a:pPr marL="12202" defTabSz="439278"/>
              <a:endParaRPr sz="576" kern="0">
                <a:solidFill>
                  <a:sysClr val="windowText" lastClr="000000"/>
                </a:solidFill>
                <a:latin typeface="Arial Narrow" pitchFamily="34" charset="0"/>
                <a:ea typeface="Verdana" pitchFamily="34" charset="0"/>
                <a:cs typeface="Verdana" pitchFamily="34" charset="0"/>
              </a:endParaRPr>
            </a:p>
          </p:txBody>
        </p:sp>
      </p:grpSp>
      <p:sp>
        <p:nvSpPr>
          <p:cNvPr id="179" name="Rectangle 3">
            <a:extLst>
              <a:ext uri="{FF2B5EF4-FFF2-40B4-BE49-F238E27FC236}">
                <a16:creationId xmlns:a16="http://schemas.microsoft.com/office/drawing/2014/main" id="{103109D1-C2B7-311F-F889-01A1A87BF1F3}"/>
              </a:ext>
            </a:extLst>
          </p:cNvPr>
          <p:cNvSpPr>
            <a:spLocks noGrp="1" noChangeArrowheads="1"/>
          </p:cNvSpPr>
          <p:nvPr>
            <p:ph type="title"/>
          </p:nvPr>
        </p:nvSpPr>
        <p:spPr>
          <a:xfrm>
            <a:off x="1277231" y="155586"/>
            <a:ext cx="6228469" cy="402694"/>
          </a:xfrm>
        </p:spPr>
        <p:txBody>
          <a:bodyPr wrap="none" lIns="0" tIns="0" rIns="0" bIns="0"/>
          <a:lstStyle/>
          <a:p>
            <a:pPr algn="l"/>
            <a:r>
              <a:rPr lang="en-US" altLang="zh-TW" sz="2498" dirty="0">
                <a:solidFill>
                  <a:srgbClr val="00B050"/>
                </a:solidFill>
                <a:latin typeface="Arial (Body)"/>
                <a:ea typeface="華康圓體 Std W5" pitchFamily="50" charset="-120"/>
              </a:rPr>
              <a:t>Power Scheme- </a:t>
            </a:r>
            <a:r>
              <a:rPr lang="en-US" altLang="zh-TW" sz="2498" dirty="0">
                <a:solidFill>
                  <a:srgbClr val="FF0000"/>
                </a:solidFill>
                <a:latin typeface="Arial (Body)"/>
                <a:ea typeface="華康圓體 Std W5" pitchFamily="50" charset="-120"/>
              </a:rPr>
              <a:t>AMD(N+1 PSU with BBU)</a:t>
            </a:r>
            <a:endParaRPr lang="fr-FR" altLang="zh-TW" sz="2498" dirty="0">
              <a:solidFill>
                <a:srgbClr val="FF0000"/>
              </a:solidFill>
              <a:latin typeface="Arial (Body)"/>
              <a:ea typeface="華康圓體 Std W5" pitchFamily="50" charset="-120"/>
            </a:endParaRPr>
          </a:p>
        </p:txBody>
      </p:sp>
      <p:sp>
        <p:nvSpPr>
          <p:cNvPr id="180" name="object 65">
            <a:extLst>
              <a:ext uri="{FF2B5EF4-FFF2-40B4-BE49-F238E27FC236}">
                <a16:creationId xmlns:a16="http://schemas.microsoft.com/office/drawing/2014/main" id="{2D26BF13-55A0-1B58-F0B2-9B37F8899E4A}"/>
              </a:ext>
            </a:extLst>
          </p:cNvPr>
          <p:cNvSpPr txBox="1"/>
          <p:nvPr/>
        </p:nvSpPr>
        <p:spPr>
          <a:xfrm>
            <a:off x="4229616" y="2415515"/>
            <a:ext cx="896678" cy="171414"/>
          </a:xfrm>
          <a:prstGeom prst="rect">
            <a:avLst/>
          </a:prstGeom>
        </p:spPr>
        <p:txBody>
          <a:bodyPr wrap="square" lIns="0" tIns="0" rIns="0" bIns="0" rtlCol="0" anchor="ctr">
            <a:noAutofit/>
          </a:bodyPr>
          <a:lstStyle/>
          <a:p>
            <a:pPr marL="6101" algn="ctr"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160KVA</a:t>
            </a:r>
            <a:r>
              <a:rPr lang="en-US" sz="800" kern="0" dirty="0">
                <a:solidFill>
                  <a:sysClr val="windowText" lastClr="000000"/>
                </a:solidFill>
                <a:latin typeface="Arial Narrow" pitchFamily="34" charset="0"/>
                <a:ea typeface="Verdana" pitchFamily="34" charset="0"/>
                <a:cs typeface="Verdana" pitchFamily="34" charset="0"/>
              </a:rPr>
              <a:t> UPS (1+1)</a:t>
            </a:r>
            <a:endParaRPr sz="800" kern="0" dirty="0">
              <a:solidFill>
                <a:sysClr val="windowText" lastClr="000000"/>
              </a:solidFill>
              <a:latin typeface="Arial Narrow" pitchFamily="34" charset="0"/>
              <a:ea typeface="Verdana" pitchFamily="34" charset="0"/>
              <a:cs typeface="Verdana" pitchFamily="34" charset="0"/>
            </a:endParaRPr>
          </a:p>
        </p:txBody>
      </p:sp>
      <p:sp>
        <p:nvSpPr>
          <p:cNvPr id="181" name="object 66">
            <a:extLst>
              <a:ext uri="{FF2B5EF4-FFF2-40B4-BE49-F238E27FC236}">
                <a16:creationId xmlns:a16="http://schemas.microsoft.com/office/drawing/2014/main" id="{E40E236F-E4B5-A70E-ACCF-1021CBE9DF0A}"/>
              </a:ext>
            </a:extLst>
          </p:cNvPr>
          <p:cNvSpPr txBox="1"/>
          <p:nvPr/>
        </p:nvSpPr>
        <p:spPr>
          <a:xfrm>
            <a:off x="2662802" y="2415515"/>
            <a:ext cx="938705" cy="172435"/>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anose="020B0606020202030204" pitchFamily="34" charset="0"/>
                <a:ea typeface="Verdana" pitchFamily="34" charset="0"/>
                <a:cs typeface="Verdana" pitchFamily="34" charset="0"/>
              </a:rPr>
              <a:t>Air Cooled Chiller</a:t>
            </a:r>
          </a:p>
        </p:txBody>
      </p:sp>
      <p:sp>
        <p:nvSpPr>
          <p:cNvPr id="182" name="object 67">
            <a:extLst>
              <a:ext uri="{FF2B5EF4-FFF2-40B4-BE49-F238E27FC236}">
                <a16:creationId xmlns:a16="http://schemas.microsoft.com/office/drawing/2014/main" id="{4E38A175-2930-900A-AF3F-828F5B0A24DF}"/>
              </a:ext>
            </a:extLst>
          </p:cNvPr>
          <p:cNvSpPr txBox="1"/>
          <p:nvPr/>
        </p:nvSpPr>
        <p:spPr>
          <a:xfrm>
            <a:off x="3150058" y="3033690"/>
            <a:ext cx="788166" cy="129983"/>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anose="020B0606020202030204" pitchFamily="34" charset="0"/>
                <a:ea typeface="Verdana" pitchFamily="34" charset="0"/>
                <a:cs typeface="Verdana" pitchFamily="34" charset="0"/>
              </a:rPr>
              <a:t>1260kW</a:t>
            </a:r>
            <a:r>
              <a:rPr lang="en-US" sz="800" kern="0" dirty="0">
                <a:solidFill>
                  <a:sysClr val="windowText" lastClr="000000"/>
                </a:solidFill>
                <a:latin typeface="Verdana" pitchFamily="34" charset="0"/>
                <a:ea typeface="Verdana" pitchFamily="34" charset="0"/>
                <a:cs typeface="Verdana" pitchFamily="34" charset="0"/>
              </a:rPr>
              <a:t> </a:t>
            </a:r>
            <a:r>
              <a:rPr sz="800" kern="0" dirty="0">
                <a:solidFill>
                  <a:sysClr val="windowText" lastClr="000000"/>
                </a:solidFill>
                <a:latin typeface="Verdana" pitchFamily="34" charset="0"/>
                <a:ea typeface="Verdana" pitchFamily="34" charset="0"/>
                <a:cs typeface="Verdana" pitchFamily="34" charset="0"/>
              </a:rPr>
              <a:t>(2+1)</a:t>
            </a:r>
          </a:p>
        </p:txBody>
      </p:sp>
      <p:sp>
        <p:nvSpPr>
          <p:cNvPr id="183" name="object 68">
            <a:extLst>
              <a:ext uri="{FF2B5EF4-FFF2-40B4-BE49-F238E27FC236}">
                <a16:creationId xmlns:a16="http://schemas.microsoft.com/office/drawing/2014/main" id="{90814882-241D-1FA8-3F20-61C4B759294C}"/>
              </a:ext>
            </a:extLst>
          </p:cNvPr>
          <p:cNvSpPr txBox="1"/>
          <p:nvPr/>
        </p:nvSpPr>
        <p:spPr>
          <a:xfrm>
            <a:off x="4366144" y="3174176"/>
            <a:ext cx="577925" cy="90395"/>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Chiller Pump</a:t>
            </a:r>
          </a:p>
        </p:txBody>
      </p:sp>
      <p:sp>
        <p:nvSpPr>
          <p:cNvPr id="184" name="object 69">
            <a:extLst>
              <a:ext uri="{FF2B5EF4-FFF2-40B4-BE49-F238E27FC236}">
                <a16:creationId xmlns:a16="http://schemas.microsoft.com/office/drawing/2014/main" id="{EB470B5A-5F3E-51E5-8C94-DB1C4CD2C7D4}"/>
              </a:ext>
            </a:extLst>
          </p:cNvPr>
          <p:cNvSpPr txBox="1"/>
          <p:nvPr/>
        </p:nvSpPr>
        <p:spPr>
          <a:xfrm>
            <a:off x="3711052" y="3174176"/>
            <a:ext cx="689942" cy="98715"/>
          </a:xfrm>
          <a:prstGeom prst="rect">
            <a:avLst/>
          </a:prstGeom>
        </p:spPr>
        <p:txBody>
          <a:bodyPr wrap="square" lIns="0" tIns="0" rIns="0" bIns="0" rtlCol="0" anchor="ctr">
            <a:noAutofit/>
          </a:bodyPr>
          <a:lstStyle/>
          <a:p>
            <a:pPr marL="6101" algn="ctr" defTabSz="439278">
              <a:spcBef>
                <a:spcPts val="27"/>
              </a:spcBef>
            </a:pPr>
            <a:r>
              <a:rPr lang="en-US" sz="800" kern="0" dirty="0">
                <a:solidFill>
                  <a:sysClr val="windowText" lastClr="000000"/>
                </a:solidFill>
                <a:latin typeface="Arial Narrow" pitchFamily="34" charset="0"/>
                <a:ea typeface="Verdana" pitchFamily="34" charset="0"/>
                <a:cs typeface="Verdana" pitchFamily="34" charset="0"/>
              </a:rPr>
              <a:t>Row Cooler</a:t>
            </a:r>
            <a:endParaRPr sz="800" kern="0" dirty="0">
              <a:solidFill>
                <a:sysClr val="windowText" lastClr="000000"/>
              </a:solidFill>
              <a:latin typeface="Arial Narrow" pitchFamily="34" charset="0"/>
              <a:ea typeface="Verdana" pitchFamily="34" charset="0"/>
              <a:cs typeface="Verdana" pitchFamily="34" charset="0"/>
            </a:endParaRPr>
          </a:p>
        </p:txBody>
      </p:sp>
      <p:sp>
        <p:nvSpPr>
          <p:cNvPr id="185" name="object 70">
            <a:extLst>
              <a:ext uri="{FF2B5EF4-FFF2-40B4-BE49-F238E27FC236}">
                <a16:creationId xmlns:a16="http://schemas.microsoft.com/office/drawing/2014/main" id="{956AC283-DE94-99A6-B940-F3BD8C6458D4}"/>
              </a:ext>
            </a:extLst>
          </p:cNvPr>
          <p:cNvSpPr txBox="1"/>
          <p:nvPr/>
        </p:nvSpPr>
        <p:spPr>
          <a:xfrm>
            <a:off x="5062470" y="3174176"/>
            <a:ext cx="307151" cy="97094"/>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CRAH</a:t>
            </a:r>
          </a:p>
        </p:txBody>
      </p:sp>
      <p:sp>
        <p:nvSpPr>
          <p:cNvPr id="188" name="object 80">
            <a:extLst>
              <a:ext uri="{FF2B5EF4-FFF2-40B4-BE49-F238E27FC236}">
                <a16:creationId xmlns:a16="http://schemas.microsoft.com/office/drawing/2014/main" id="{3C91E8FA-DF91-FA9B-F7BE-47F7463910DE}"/>
              </a:ext>
            </a:extLst>
          </p:cNvPr>
          <p:cNvSpPr txBox="1"/>
          <p:nvPr/>
        </p:nvSpPr>
        <p:spPr>
          <a:xfrm>
            <a:off x="3903654" y="4430289"/>
            <a:ext cx="1158816" cy="84088"/>
          </a:xfrm>
          <a:prstGeom prst="rect">
            <a:avLst/>
          </a:prstGeom>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01" defTabSz="439278">
              <a:spcBef>
                <a:spcPts val="27"/>
              </a:spcBef>
            </a:pPr>
            <a:r>
              <a:rPr lang="en-US" altLang="zh-TW" sz="800" kern="0" dirty="0">
                <a:solidFill>
                  <a:sysClr val="windowText" lastClr="000000"/>
                </a:solidFill>
                <a:latin typeface="Arial Narrow" pitchFamily="34" charset="0"/>
                <a:ea typeface="Verdana" pitchFamily="34" charset="0"/>
                <a:cs typeface="Verdana" pitchFamily="34" charset="0"/>
              </a:rPr>
              <a:t>ORW Rack 30 pcs</a:t>
            </a:r>
          </a:p>
          <a:p>
            <a:pPr marL="6101" defTabSz="439278">
              <a:spcBef>
                <a:spcPts val="27"/>
              </a:spcBef>
            </a:pPr>
            <a:r>
              <a:rPr lang="en-US" altLang="zh-TW" sz="800" kern="0" dirty="0">
                <a:solidFill>
                  <a:sysClr val="windowText" lastClr="000000"/>
                </a:solidFill>
                <a:latin typeface="Arial Narrow" pitchFamily="34" charset="0"/>
                <a:ea typeface="Verdana" pitchFamily="34" charset="0"/>
                <a:cs typeface="Verdana" pitchFamily="34" charset="0"/>
              </a:rPr>
              <a:t>N+1 PSU</a:t>
            </a:r>
          </a:p>
        </p:txBody>
      </p:sp>
      <p:sp>
        <p:nvSpPr>
          <p:cNvPr id="190" name="object 84">
            <a:extLst>
              <a:ext uri="{FF2B5EF4-FFF2-40B4-BE49-F238E27FC236}">
                <a16:creationId xmlns:a16="http://schemas.microsoft.com/office/drawing/2014/main" id="{FC4BA015-1E9B-CFF5-ED85-A8F79831D335}"/>
              </a:ext>
            </a:extLst>
          </p:cNvPr>
          <p:cNvSpPr txBox="1"/>
          <p:nvPr/>
        </p:nvSpPr>
        <p:spPr>
          <a:xfrm rot="16200000">
            <a:off x="1781683" y="4011403"/>
            <a:ext cx="548095" cy="77409"/>
          </a:xfrm>
          <a:prstGeom prst="rect">
            <a:avLst/>
          </a:prstGeom>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01" defTabSz="439278">
              <a:lnSpc>
                <a:spcPts val="540"/>
              </a:lnSpc>
              <a:spcBef>
                <a:spcPts val="27"/>
              </a:spcBef>
            </a:pPr>
            <a:r>
              <a:rPr sz="800" dirty="0">
                <a:latin typeface="Arial Narrow" panose="020B0606020202030204" pitchFamily="34" charset="0"/>
                <a:cs typeface="Arial"/>
              </a:rPr>
              <a:t>Modu</a:t>
            </a:r>
            <a:r>
              <a:rPr sz="800" spc="2" dirty="0">
                <a:latin typeface="Arial Narrow" panose="020B0606020202030204" pitchFamily="34" charset="0"/>
                <a:cs typeface="Arial"/>
              </a:rPr>
              <a:t>l</a:t>
            </a:r>
            <a:r>
              <a:rPr sz="800" spc="-2" dirty="0">
                <a:latin typeface="Arial Narrow" panose="020B0606020202030204" pitchFamily="34" charset="0"/>
                <a:cs typeface="Arial"/>
              </a:rPr>
              <a:t>a</a:t>
            </a:r>
            <a:r>
              <a:rPr sz="800" dirty="0">
                <a:latin typeface="Arial Narrow" panose="020B0606020202030204" pitchFamily="34" charset="0"/>
                <a:cs typeface="Arial"/>
              </a:rPr>
              <a:t>r PDU</a:t>
            </a:r>
          </a:p>
        </p:txBody>
      </p:sp>
      <p:sp>
        <p:nvSpPr>
          <p:cNvPr id="193" name="object 87">
            <a:extLst>
              <a:ext uri="{FF2B5EF4-FFF2-40B4-BE49-F238E27FC236}">
                <a16:creationId xmlns:a16="http://schemas.microsoft.com/office/drawing/2014/main" id="{562809B6-3C13-D322-C82C-F23CD4D3DB04}"/>
              </a:ext>
            </a:extLst>
          </p:cNvPr>
          <p:cNvSpPr txBox="1"/>
          <p:nvPr/>
        </p:nvSpPr>
        <p:spPr>
          <a:xfrm rot="16200000">
            <a:off x="6354191" y="4011433"/>
            <a:ext cx="548035" cy="77409"/>
          </a:xfrm>
          <a:prstGeom prst="rect">
            <a:avLst/>
          </a:prstGeom>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01" defTabSz="439278">
              <a:lnSpc>
                <a:spcPts val="540"/>
              </a:lnSpc>
              <a:spcBef>
                <a:spcPts val="27"/>
              </a:spcBef>
            </a:pPr>
            <a:r>
              <a:rPr sz="800" spc="-2" dirty="0">
                <a:latin typeface="Arial Narrow" panose="020B0606020202030204" pitchFamily="34" charset="0"/>
                <a:cs typeface="Arial"/>
              </a:rPr>
              <a:t>M</a:t>
            </a:r>
            <a:r>
              <a:rPr sz="800" dirty="0">
                <a:latin typeface="Arial Narrow" panose="020B0606020202030204" pitchFamily="34" charset="0"/>
                <a:cs typeface="Arial"/>
              </a:rPr>
              <a:t>odular</a:t>
            </a:r>
            <a:r>
              <a:rPr sz="800" spc="-2" dirty="0">
                <a:latin typeface="Arial Narrow" panose="020B0606020202030204" pitchFamily="34" charset="0"/>
                <a:cs typeface="Arial"/>
              </a:rPr>
              <a:t> </a:t>
            </a:r>
            <a:r>
              <a:rPr sz="800" dirty="0">
                <a:latin typeface="Arial Narrow" panose="020B0606020202030204" pitchFamily="34" charset="0"/>
                <a:cs typeface="Arial"/>
              </a:rPr>
              <a:t>PDU</a:t>
            </a:r>
          </a:p>
        </p:txBody>
      </p:sp>
      <p:sp>
        <p:nvSpPr>
          <p:cNvPr id="2" name="object 56">
            <a:extLst>
              <a:ext uri="{FF2B5EF4-FFF2-40B4-BE49-F238E27FC236}">
                <a16:creationId xmlns:a16="http://schemas.microsoft.com/office/drawing/2014/main" id="{FDD0EB6D-F0DD-CFE4-67E9-8AB5132D87D6}"/>
              </a:ext>
            </a:extLst>
          </p:cNvPr>
          <p:cNvSpPr/>
          <p:nvPr/>
        </p:nvSpPr>
        <p:spPr>
          <a:xfrm>
            <a:off x="3742909" y="3788305"/>
            <a:ext cx="1068148" cy="592030"/>
          </a:xfrm>
          <a:prstGeom prst="rect">
            <a:avLst/>
          </a:prstGeom>
          <a:blipFill>
            <a:blip r:embed="rId16" cstate="print"/>
            <a:stretch>
              <a:fillRect/>
            </a:stretch>
          </a:blipFill>
        </p:spPr>
        <p:txBody>
          <a:bodyPr wrap="square" lIns="0" tIns="0" rIns="0" bIns="0" rtlCol="0" anchor="ctr">
            <a:noAutofit/>
          </a:bodyPr>
          <a:lstStyle/>
          <a:p>
            <a:pPr defTabSz="439278"/>
            <a:endParaRPr sz="576" kern="0">
              <a:solidFill>
                <a:sysClr val="windowText" lastClr="000000"/>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23470049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Rectangle 3"/>
          <p:cNvSpPr txBox="1">
            <a:spLocks noChangeArrowheads="1"/>
          </p:cNvSpPr>
          <p:nvPr/>
        </p:nvSpPr>
        <p:spPr>
          <a:xfrm>
            <a:off x="796588" y="155586"/>
            <a:ext cx="6228469" cy="402694"/>
          </a:xfrm>
          <a:prstGeom prst="rect">
            <a:avLst/>
          </a:prstGeom>
        </p:spPr>
        <p:txBody>
          <a:bodyPr wrap="none" lIns="0" tIns="0" rIns="0" bIns="0"/>
          <a:lstStyle>
            <a:lvl1pPr algn="ctr" defTabSz="439278" rtl="0" eaLnBrk="1" latinLnBrk="0" hangingPunct="1">
              <a:spcBef>
                <a:spcPct val="0"/>
              </a:spcBef>
              <a:buNone/>
              <a:defRPr sz="2114" kern="1200">
                <a:solidFill>
                  <a:schemeClr val="tx1"/>
                </a:solidFill>
                <a:latin typeface="+mj-lt"/>
                <a:ea typeface="+mj-ea"/>
                <a:cs typeface="+mj-cs"/>
              </a:defRPr>
            </a:lvl1pPr>
          </a:lstStyle>
          <a:p>
            <a:pPr algn="l"/>
            <a:r>
              <a:rPr lang="en-US" altLang="zh-TW" sz="2498" dirty="0">
                <a:solidFill>
                  <a:srgbClr val="00B050"/>
                </a:solidFill>
                <a:latin typeface="Arial (Body)"/>
                <a:ea typeface="華康圓體 Std W5" pitchFamily="50" charset="-120"/>
              </a:rPr>
              <a:t>Floor layout- OCP racks without BBU</a:t>
            </a:r>
            <a:endParaRPr lang="fr-FR" altLang="zh-TW" sz="2498" dirty="0">
              <a:solidFill>
                <a:srgbClr val="00B050"/>
              </a:solidFill>
              <a:latin typeface="Arial (Body)"/>
              <a:ea typeface="華康圓體 Std W5" pitchFamily="50" charset="-120"/>
            </a:endParaRPr>
          </a:p>
        </p:txBody>
      </p:sp>
      <p:pic>
        <p:nvPicPr>
          <p:cNvPr id="5" name="Picture 4"/>
          <p:cNvPicPr>
            <a:picLocks noChangeAspect="1"/>
          </p:cNvPicPr>
          <p:nvPr/>
        </p:nvPicPr>
        <p:blipFill>
          <a:blip r:embed="rId2"/>
          <a:stretch>
            <a:fillRect/>
          </a:stretch>
        </p:blipFill>
        <p:spPr>
          <a:xfrm>
            <a:off x="796588" y="558280"/>
            <a:ext cx="4522795" cy="443331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87499176"/>
              </p:ext>
            </p:extLst>
          </p:nvPr>
        </p:nvGraphicFramePr>
        <p:xfrm>
          <a:off x="5502940" y="771775"/>
          <a:ext cx="3406599" cy="1400175"/>
        </p:xfrm>
        <a:graphic>
          <a:graphicData uri="http://schemas.openxmlformats.org/drawingml/2006/table">
            <a:tbl>
              <a:tblPr>
                <a:tableStyleId>{5C22544A-7EE6-4342-B048-85BDC9FD1C3A}</a:tableStyleId>
              </a:tblPr>
              <a:tblGrid>
                <a:gridCol w="575257">
                  <a:extLst>
                    <a:ext uri="{9D8B030D-6E8A-4147-A177-3AD203B41FA5}">
                      <a16:colId xmlns:a16="http://schemas.microsoft.com/office/drawing/2014/main" val="3390919239"/>
                    </a:ext>
                  </a:extLst>
                </a:gridCol>
                <a:gridCol w="817943">
                  <a:extLst>
                    <a:ext uri="{9D8B030D-6E8A-4147-A177-3AD203B41FA5}">
                      <a16:colId xmlns:a16="http://schemas.microsoft.com/office/drawing/2014/main" val="151032812"/>
                    </a:ext>
                  </a:extLst>
                </a:gridCol>
                <a:gridCol w="1333460">
                  <a:extLst>
                    <a:ext uri="{9D8B030D-6E8A-4147-A177-3AD203B41FA5}">
                      <a16:colId xmlns:a16="http://schemas.microsoft.com/office/drawing/2014/main" val="170646427"/>
                    </a:ext>
                  </a:extLst>
                </a:gridCol>
                <a:gridCol w="679939">
                  <a:extLst>
                    <a:ext uri="{9D8B030D-6E8A-4147-A177-3AD203B41FA5}">
                      <a16:colId xmlns:a16="http://schemas.microsoft.com/office/drawing/2014/main" val="1639324973"/>
                    </a:ext>
                  </a:extLst>
                </a:gridCol>
              </a:tblGrid>
              <a:tr h="200025">
                <a:tc>
                  <a:txBody>
                    <a:bodyPr/>
                    <a:lstStyle/>
                    <a:p>
                      <a:pPr algn="ctr" fontAlgn="ctr"/>
                      <a:r>
                        <a:rPr lang="en-US" sz="1200" u="none" strike="noStrike">
                          <a:effectLst/>
                        </a:rPr>
                        <a:t>Item</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Subsystem</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Cost (USD)</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200" u="none" strike="noStrike">
                          <a:effectLst/>
                        </a:rPr>
                        <a:t>Remark</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803038577"/>
                  </a:ext>
                </a:extLst>
              </a:tr>
              <a:tr h="200025">
                <a:tc>
                  <a:txBody>
                    <a:bodyPr/>
                    <a:lstStyle/>
                    <a:p>
                      <a:pPr algn="ctr" fontAlgn="ctr"/>
                      <a:r>
                        <a:rPr lang="en-US" altLang="zh-TW" sz="1200" u="none" strike="noStrike">
                          <a:effectLst/>
                        </a:rPr>
                        <a:t>1</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Power</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381986309"/>
                  </a:ext>
                </a:extLst>
              </a:tr>
              <a:tr h="200025">
                <a:tc>
                  <a:txBody>
                    <a:bodyPr/>
                    <a:lstStyle/>
                    <a:p>
                      <a:pPr algn="ctr" fontAlgn="ctr"/>
                      <a:r>
                        <a:rPr lang="en-US" altLang="zh-TW" sz="1200" u="none" strike="noStrike">
                          <a:effectLst/>
                        </a:rPr>
                        <a:t>2</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Cooling</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305769662"/>
                  </a:ext>
                </a:extLst>
              </a:tr>
              <a:tr h="200025">
                <a:tc>
                  <a:txBody>
                    <a:bodyPr/>
                    <a:lstStyle/>
                    <a:p>
                      <a:pPr algn="ctr" fontAlgn="ctr"/>
                      <a:r>
                        <a:rPr lang="en-US" altLang="zh-TW" sz="1200" u="none" strike="noStrike">
                          <a:effectLst/>
                        </a:rPr>
                        <a:t>3</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Rack</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617312364"/>
                  </a:ext>
                </a:extLst>
              </a:tr>
              <a:tr h="200025">
                <a:tc>
                  <a:txBody>
                    <a:bodyPr/>
                    <a:lstStyle/>
                    <a:p>
                      <a:pPr algn="ctr" fontAlgn="ctr"/>
                      <a:r>
                        <a:rPr lang="en-US" altLang="zh-TW" sz="1200" u="none" strike="noStrike">
                          <a:effectLst/>
                        </a:rPr>
                        <a:t>4</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IT</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706002056"/>
                  </a:ext>
                </a:extLst>
              </a:tr>
              <a:tr h="200025">
                <a:tc>
                  <a:txBody>
                    <a:bodyPr/>
                    <a:lstStyle/>
                    <a:p>
                      <a:pPr algn="ctr" fontAlgn="ctr"/>
                      <a:r>
                        <a:rPr lang="en-US" altLang="zh-TW" sz="1200" u="none" strike="noStrike">
                          <a:effectLst/>
                        </a:rPr>
                        <a:t>5</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Auxiliary</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116146100"/>
                  </a:ext>
                </a:extLst>
              </a:tr>
              <a:tr h="200025">
                <a:tc>
                  <a:txBody>
                    <a:bodyPr/>
                    <a:lstStyle/>
                    <a:p>
                      <a:pPr algn="ctr" fontAlgn="ctr"/>
                      <a:r>
                        <a:rPr lang="en-US" altLang="zh-TW" sz="1200" u="none" strike="noStrike">
                          <a:effectLst/>
                        </a:rPr>
                        <a:t>6</a:t>
                      </a:r>
                      <a:endParaRPr lang="en-US" altLang="zh-TW"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Total</a:t>
                      </a: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200" u="none" strike="noStrike" dirty="0">
                          <a:effectLst/>
                        </a:rPr>
                        <a:t>　</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026279738"/>
                  </a:ext>
                </a:extLst>
              </a:tr>
            </a:tbl>
          </a:graphicData>
        </a:graphic>
      </p:graphicFrame>
    </p:spTree>
    <p:extLst>
      <p:ext uri="{BB962C8B-B14F-4D97-AF65-F5344CB8AC3E}">
        <p14:creationId xmlns:p14="http://schemas.microsoft.com/office/powerpoint/2010/main" val="277070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3"/>
          <p:cNvSpPr>
            <a:spLocks noGrp="1" noChangeArrowheads="1"/>
          </p:cNvSpPr>
          <p:nvPr>
            <p:ph type="title"/>
          </p:nvPr>
        </p:nvSpPr>
        <p:spPr>
          <a:xfrm>
            <a:off x="1277231" y="155586"/>
            <a:ext cx="6228469" cy="402694"/>
          </a:xfrm>
        </p:spPr>
        <p:txBody>
          <a:bodyPr wrap="none" lIns="0" tIns="0" rIns="0" bIns="0"/>
          <a:lstStyle/>
          <a:p>
            <a:pPr algn="l"/>
            <a:r>
              <a:rPr lang="en-US" altLang="zh-TW" sz="2498" dirty="0">
                <a:solidFill>
                  <a:srgbClr val="00B050"/>
                </a:solidFill>
                <a:latin typeface="Arial (Body)"/>
                <a:ea typeface="華康圓體 Std W5" pitchFamily="50" charset="-120"/>
              </a:rPr>
              <a:t>Power Scheme- </a:t>
            </a:r>
            <a:r>
              <a:rPr lang="en-US" altLang="zh-TW" sz="2498" dirty="0">
                <a:solidFill>
                  <a:srgbClr val="FF0000"/>
                </a:solidFill>
                <a:latin typeface="Arial (Body)"/>
                <a:ea typeface="華康圓體 Std W5" pitchFamily="50" charset="-120"/>
              </a:rPr>
              <a:t>AMD(ATS PSU with LTO BBU)</a:t>
            </a:r>
            <a:br>
              <a:rPr lang="en-US" altLang="zh-TW" sz="2498" dirty="0">
                <a:solidFill>
                  <a:srgbClr val="FF0000"/>
                </a:solidFill>
                <a:latin typeface="Arial (Body)"/>
                <a:ea typeface="華康圓體 Std W5" pitchFamily="50" charset="-120"/>
              </a:rPr>
            </a:br>
            <a:endParaRPr lang="fr-FR" altLang="zh-TW" sz="2498" dirty="0">
              <a:solidFill>
                <a:srgbClr val="FF0000"/>
              </a:solidFill>
              <a:latin typeface="Arial (Body)"/>
              <a:ea typeface="華康圓體 Std W5" pitchFamily="50" charset="-120"/>
            </a:endParaRPr>
          </a:p>
        </p:txBody>
      </p:sp>
      <p:grpSp>
        <p:nvGrpSpPr>
          <p:cNvPr id="2" name="Group 177">
            <a:extLst>
              <a:ext uri="{FF2B5EF4-FFF2-40B4-BE49-F238E27FC236}">
                <a16:creationId xmlns:a16="http://schemas.microsoft.com/office/drawing/2014/main" id="{F20F813A-2BC0-B622-D758-99988E770E03}"/>
              </a:ext>
            </a:extLst>
          </p:cNvPr>
          <p:cNvGrpSpPr/>
          <p:nvPr/>
        </p:nvGrpSpPr>
        <p:grpSpPr>
          <a:xfrm>
            <a:off x="1618382" y="671048"/>
            <a:ext cx="5565223" cy="3779182"/>
            <a:chOff x="2498445" y="1390650"/>
            <a:chExt cx="9865005" cy="7866296"/>
          </a:xfrm>
        </p:grpSpPr>
        <p:sp>
          <p:nvSpPr>
            <p:cNvPr id="3" name="object 13">
              <a:extLst>
                <a:ext uri="{FF2B5EF4-FFF2-40B4-BE49-F238E27FC236}">
                  <a16:creationId xmlns:a16="http://schemas.microsoft.com/office/drawing/2014/main" id="{CD2375C0-2850-E283-99BE-A7D04335C1F0}"/>
                </a:ext>
              </a:extLst>
            </p:cNvPr>
            <p:cNvSpPr/>
            <p:nvPr/>
          </p:nvSpPr>
          <p:spPr>
            <a:xfrm>
              <a:off x="3403162" y="7945197"/>
              <a:ext cx="379101" cy="1169062"/>
            </a:xfrm>
            <a:prstGeom prst="rect">
              <a:avLst/>
            </a:prstGeom>
            <a:blipFill>
              <a:blip r:embed="rId3" cstate="print"/>
              <a:stretch>
                <a:fillRect/>
              </a:stretch>
            </a:blipFill>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576">
                <a:latin typeface="Arial Narrow" pitchFamily="34" charset="0"/>
              </a:endParaRPr>
            </a:p>
          </p:txBody>
        </p:sp>
        <p:sp>
          <p:nvSpPr>
            <p:cNvPr id="4" name="object 14">
              <a:extLst>
                <a:ext uri="{FF2B5EF4-FFF2-40B4-BE49-F238E27FC236}">
                  <a16:creationId xmlns:a16="http://schemas.microsoft.com/office/drawing/2014/main" id="{3502C575-4410-48A4-6563-8C3236BD074C}"/>
                </a:ext>
              </a:extLst>
            </p:cNvPr>
            <p:cNvSpPr/>
            <p:nvPr/>
          </p:nvSpPr>
          <p:spPr>
            <a:xfrm>
              <a:off x="3930169" y="8407348"/>
              <a:ext cx="2189516" cy="0"/>
            </a:xfrm>
            <a:custGeom>
              <a:avLst/>
              <a:gdLst/>
              <a:ahLst/>
              <a:cxnLst/>
              <a:rect l="l" t="t" r="r" b="b"/>
              <a:pathLst>
                <a:path w="2038393">
                  <a:moveTo>
                    <a:pt x="2038393" y="0"/>
                  </a:moveTo>
                  <a:lnTo>
                    <a:pt x="0" y="0"/>
                  </a:lnTo>
                </a:path>
              </a:pathLst>
            </a:custGeom>
            <a:ln w="33490">
              <a:solidFill>
                <a:srgbClr val="C0000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5" name="object 15">
              <a:extLst>
                <a:ext uri="{FF2B5EF4-FFF2-40B4-BE49-F238E27FC236}">
                  <a16:creationId xmlns:a16="http://schemas.microsoft.com/office/drawing/2014/main" id="{F6C5D3C9-7D92-2CEB-1194-136F28E4E8EA}"/>
                </a:ext>
              </a:extLst>
            </p:cNvPr>
            <p:cNvSpPr/>
            <p:nvPr/>
          </p:nvSpPr>
          <p:spPr>
            <a:xfrm>
              <a:off x="3561900" y="4783227"/>
              <a:ext cx="0" cy="3050436"/>
            </a:xfrm>
            <a:custGeom>
              <a:avLst/>
              <a:gdLst/>
              <a:ahLst/>
              <a:cxnLst/>
              <a:rect l="l" t="t" r="r" b="b"/>
              <a:pathLst>
                <a:path h="2890460">
                  <a:moveTo>
                    <a:pt x="0" y="2890460"/>
                  </a:moveTo>
                  <a:lnTo>
                    <a:pt x="0" y="0"/>
                  </a:lnTo>
                </a:path>
              </a:pathLst>
            </a:custGeom>
            <a:ln w="44450">
              <a:solidFill>
                <a:srgbClr val="C0000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6" name="object 18">
              <a:extLst>
                <a:ext uri="{FF2B5EF4-FFF2-40B4-BE49-F238E27FC236}">
                  <a16:creationId xmlns:a16="http://schemas.microsoft.com/office/drawing/2014/main" id="{49CFFF3C-308C-AD39-55AC-A33F5BD23B73}"/>
                </a:ext>
              </a:extLst>
            </p:cNvPr>
            <p:cNvSpPr/>
            <p:nvPr/>
          </p:nvSpPr>
          <p:spPr>
            <a:xfrm>
              <a:off x="7099950" y="4750393"/>
              <a:ext cx="0" cy="545788"/>
            </a:xfrm>
            <a:custGeom>
              <a:avLst/>
              <a:gdLst/>
              <a:ahLst/>
              <a:cxnLst/>
              <a:rect l="l" t="t" r="r" b="b"/>
              <a:pathLst>
                <a:path h="517165">
                  <a:moveTo>
                    <a:pt x="0" y="0"/>
                  </a:moveTo>
                  <a:lnTo>
                    <a:pt x="0" y="517165"/>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7" name="object 19">
              <a:extLst>
                <a:ext uri="{FF2B5EF4-FFF2-40B4-BE49-F238E27FC236}">
                  <a16:creationId xmlns:a16="http://schemas.microsoft.com/office/drawing/2014/main" id="{2340908E-037C-ABC6-BE61-A51AF3450153}"/>
                </a:ext>
              </a:extLst>
            </p:cNvPr>
            <p:cNvSpPr/>
            <p:nvPr/>
          </p:nvSpPr>
          <p:spPr>
            <a:xfrm>
              <a:off x="6936689" y="5363470"/>
              <a:ext cx="0" cy="367710"/>
            </a:xfrm>
            <a:custGeom>
              <a:avLst/>
              <a:gdLst/>
              <a:ahLst/>
              <a:cxnLst/>
              <a:rect l="l" t="t" r="r" b="b"/>
              <a:pathLst>
                <a:path h="348426">
                  <a:moveTo>
                    <a:pt x="0" y="0"/>
                  </a:moveTo>
                  <a:lnTo>
                    <a:pt x="0" y="348426"/>
                  </a:lnTo>
                </a:path>
              </a:pathLst>
            </a:custGeom>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8" name="object 20">
              <a:extLst>
                <a:ext uri="{FF2B5EF4-FFF2-40B4-BE49-F238E27FC236}">
                  <a16:creationId xmlns:a16="http://schemas.microsoft.com/office/drawing/2014/main" id="{33175EF1-4371-50BF-37B1-54C02D75672D}"/>
                </a:ext>
              </a:extLst>
            </p:cNvPr>
            <p:cNvSpPr/>
            <p:nvPr/>
          </p:nvSpPr>
          <p:spPr>
            <a:xfrm>
              <a:off x="6807088" y="5284199"/>
              <a:ext cx="600502" cy="857955"/>
            </a:xfrm>
            <a:prstGeom prst="rect">
              <a:avLst/>
            </a:prstGeom>
            <a:blipFill>
              <a:blip r:embed="rId4"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9" name="object 21">
              <a:extLst>
                <a:ext uri="{FF2B5EF4-FFF2-40B4-BE49-F238E27FC236}">
                  <a16:creationId xmlns:a16="http://schemas.microsoft.com/office/drawing/2014/main" id="{1A7D4156-BF2B-C424-1925-9CB1C99D1FDC}"/>
                </a:ext>
              </a:extLst>
            </p:cNvPr>
            <p:cNvSpPr/>
            <p:nvPr/>
          </p:nvSpPr>
          <p:spPr>
            <a:xfrm>
              <a:off x="5137342" y="5284629"/>
              <a:ext cx="982343" cy="914549"/>
            </a:xfrm>
            <a:prstGeom prst="rect">
              <a:avLst/>
            </a:prstGeom>
            <a:blipFill>
              <a:blip r:embed="rId5"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0" name="object 22">
              <a:extLst>
                <a:ext uri="{FF2B5EF4-FFF2-40B4-BE49-F238E27FC236}">
                  <a16:creationId xmlns:a16="http://schemas.microsoft.com/office/drawing/2014/main" id="{25E79E1E-3592-62CD-D9E6-5BAB33B0FFE5}"/>
                </a:ext>
              </a:extLst>
            </p:cNvPr>
            <p:cNvSpPr/>
            <p:nvPr/>
          </p:nvSpPr>
          <p:spPr>
            <a:xfrm>
              <a:off x="5531662" y="4750393"/>
              <a:ext cx="0" cy="569577"/>
            </a:xfrm>
            <a:custGeom>
              <a:avLst/>
              <a:gdLst/>
              <a:ahLst/>
              <a:cxnLst/>
              <a:rect l="l" t="t" r="r" b="b"/>
              <a:pathLst>
                <a:path h="539707">
                  <a:moveTo>
                    <a:pt x="0" y="0"/>
                  </a:moveTo>
                  <a:lnTo>
                    <a:pt x="0" y="539707"/>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1" name="object 34">
              <a:extLst>
                <a:ext uri="{FF2B5EF4-FFF2-40B4-BE49-F238E27FC236}">
                  <a16:creationId xmlns:a16="http://schemas.microsoft.com/office/drawing/2014/main" id="{EADED0BA-4627-B55D-C570-0C93CDAC5631}"/>
                </a:ext>
              </a:extLst>
            </p:cNvPr>
            <p:cNvSpPr/>
            <p:nvPr/>
          </p:nvSpPr>
          <p:spPr>
            <a:xfrm>
              <a:off x="10959251" y="4798880"/>
              <a:ext cx="0" cy="3289685"/>
            </a:xfrm>
            <a:custGeom>
              <a:avLst/>
              <a:gdLst/>
              <a:ahLst/>
              <a:cxnLst/>
              <a:rect l="l" t="t" r="r" b="b"/>
              <a:pathLst>
                <a:path h="3117163">
                  <a:moveTo>
                    <a:pt x="0" y="3117163"/>
                  </a:moveTo>
                  <a:lnTo>
                    <a:pt x="0" y="0"/>
                  </a:lnTo>
                </a:path>
              </a:pathLst>
            </a:custGeom>
            <a:ln w="44450">
              <a:solidFill>
                <a:srgbClr val="7030A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2" name="object 39">
              <a:extLst>
                <a:ext uri="{FF2B5EF4-FFF2-40B4-BE49-F238E27FC236}">
                  <a16:creationId xmlns:a16="http://schemas.microsoft.com/office/drawing/2014/main" id="{CB5ED808-D3A1-2048-E119-DABDD8858CF1}"/>
                </a:ext>
              </a:extLst>
            </p:cNvPr>
            <p:cNvSpPr/>
            <p:nvPr/>
          </p:nvSpPr>
          <p:spPr>
            <a:xfrm>
              <a:off x="10769700" y="8088565"/>
              <a:ext cx="379101" cy="1168381"/>
            </a:xfrm>
            <a:prstGeom prst="rect">
              <a:avLst/>
            </a:prstGeom>
            <a:blipFill>
              <a:blip r:embed="rId6" cstate="print"/>
              <a:stretch>
                <a:fillRect/>
              </a:stretch>
            </a:blipFill>
          </p:spPr>
          <p:txBody>
            <a:bodyPr wrap="non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576"/>
            </a:p>
          </p:txBody>
        </p:sp>
        <p:sp>
          <p:nvSpPr>
            <p:cNvPr id="13" name="object 40">
              <a:extLst>
                <a:ext uri="{FF2B5EF4-FFF2-40B4-BE49-F238E27FC236}">
                  <a16:creationId xmlns:a16="http://schemas.microsoft.com/office/drawing/2014/main" id="{AD4C84E9-F96A-BF78-65F1-6CEBECF89335}"/>
                </a:ext>
              </a:extLst>
            </p:cNvPr>
            <p:cNvSpPr/>
            <p:nvPr/>
          </p:nvSpPr>
          <p:spPr>
            <a:xfrm>
              <a:off x="8049147" y="8378417"/>
              <a:ext cx="2562390" cy="0"/>
            </a:xfrm>
            <a:custGeom>
              <a:avLst/>
              <a:gdLst/>
              <a:ahLst/>
              <a:cxnLst/>
              <a:rect l="l" t="t" r="r" b="b"/>
              <a:pathLst>
                <a:path w="2385531">
                  <a:moveTo>
                    <a:pt x="2385531" y="0"/>
                  </a:moveTo>
                  <a:lnTo>
                    <a:pt x="0" y="0"/>
                  </a:lnTo>
                </a:path>
              </a:pathLst>
            </a:custGeom>
            <a:ln w="33490">
              <a:solidFill>
                <a:srgbClr val="7030A0"/>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4" name="object 42">
              <a:extLst>
                <a:ext uri="{FF2B5EF4-FFF2-40B4-BE49-F238E27FC236}">
                  <a16:creationId xmlns:a16="http://schemas.microsoft.com/office/drawing/2014/main" id="{824CA4B3-411D-398D-4466-2002B7A2CFBD}"/>
                </a:ext>
              </a:extLst>
            </p:cNvPr>
            <p:cNvSpPr/>
            <p:nvPr/>
          </p:nvSpPr>
          <p:spPr>
            <a:xfrm flipH="1">
              <a:off x="7701706" y="6289883"/>
              <a:ext cx="81042" cy="282368"/>
            </a:xfrm>
            <a:custGeom>
              <a:avLst/>
              <a:gdLst/>
              <a:ahLst/>
              <a:cxnLst/>
              <a:rect l="l" t="t" r="r" b="b"/>
              <a:pathLst>
                <a:path h="632449">
                  <a:moveTo>
                    <a:pt x="0" y="632449"/>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5" name="object 43">
              <a:extLst>
                <a:ext uri="{FF2B5EF4-FFF2-40B4-BE49-F238E27FC236}">
                  <a16:creationId xmlns:a16="http://schemas.microsoft.com/office/drawing/2014/main" id="{E57EABE1-3722-86F4-9D5C-D511699E2300}"/>
                </a:ext>
              </a:extLst>
            </p:cNvPr>
            <p:cNvSpPr/>
            <p:nvPr/>
          </p:nvSpPr>
          <p:spPr>
            <a:xfrm>
              <a:off x="7517792" y="6924641"/>
              <a:ext cx="553432" cy="378584"/>
            </a:xfrm>
            <a:prstGeom prst="rect">
              <a:avLst/>
            </a:prstGeom>
            <a:blipFill>
              <a:blip r:embed="rId7"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6" name="object 44">
              <a:extLst>
                <a:ext uri="{FF2B5EF4-FFF2-40B4-BE49-F238E27FC236}">
                  <a16:creationId xmlns:a16="http://schemas.microsoft.com/office/drawing/2014/main" id="{B1BC1771-6C31-1EAA-8F8A-D789526F0B83}"/>
                </a:ext>
              </a:extLst>
            </p:cNvPr>
            <p:cNvSpPr/>
            <p:nvPr/>
          </p:nvSpPr>
          <p:spPr>
            <a:xfrm>
              <a:off x="6530608" y="6289883"/>
              <a:ext cx="2418499" cy="0"/>
            </a:xfrm>
            <a:custGeom>
              <a:avLst/>
              <a:gdLst/>
              <a:ahLst/>
              <a:cxnLst/>
              <a:rect l="l" t="t" r="r" b="b"/>
              <a:pathLst>
                <a:path w="2251571">
                  <a:moveTo>
                    <a:pt x="2251571" y="0"/>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7" name="object 45">
              <a:extLst>
                <a:ext uri="{FF2B5EF4-FFF2-40B4-BE49-F238E27FC236}">
                  <a16:creationId xmlns:a16="http://schemas.microsoft.com/office/drawing/2014/main" id="{F9D33ACC-A392-8F07-E86F-4D313FBA86CB}"/>
                </a:ext>
              </a:extLst>
            </p:cNvPr>
            <p:cNvSpPr/>
            <p:nvPr/>
          </p:nvSpPr>
          <p:spPr>
            <a:xfrm>
              <a:off x="6620541" y="6781106"/>
              <a:ext cx="265648" cy="962435"/>
            </a:xfrm>
            <a:prstGeom prst="rect">
              <a:avLst/>
            </a:prstGeom>
            <a:blipFill>
              <a:blip r:embed="rId8"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8" name="object 46">
              <a:extLst>
                <a:ext uri="{FF2B5EF4-FFF2-40B4-BE49-F238E27FC236}">
                  <a16:creationId xmlns:a16="http://schemas.microsoft.com/office/drawing/2014/main" id="{4E54268A-6635-F4D3-063A-A6E3FBF03528}"/>
                </a:ext>
              </a:extLst>
            </p:cNvPr>
            <p:cNvSpPr/>
            <p:nvPr/>
          </p:nvSpPr>
          <p:spPr>
            <a:xfrm>
              <a:off x="6730534" y="6284444"/>
              <a:ext cx="113453" cy="287804"/>
            </a:xfrm>
            <a:custGeom>
              <a:avLst/>
              <a:gdLst/>
              <a:ahLst/>
              <a:cxnLst/>
              <a:rect l="l" t="t" r="r" b="b"/>
              <a:pathLst>
                <a:path h="150705">
                  <a:moveTo>
                    <a:pt x="0" y="150705"/>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19" name="object 47">
              <a:extLst>
                <a:ext uri="{FF2B5EF4-FFF2-40B4-BE49-F238E27FC236}">
                  <a16:creationId xmlns:a16="http://schemas.microsoft.com/office/drawing/2014/main" id="{4901D0A7-5053-DC9C-ACCF-D49D30D86E15}"/>
                </a:ext>
              </a:extLst>
            </p:cNvPr>
            <p:cNvSpPr/>
            <p:nvPr/>
          </p:nvSpPr>
          <p:spPr>
            <a:xfrm>
              <a:off x="7165672" y="6122680"/>
              <a:ext cx="0" cy="167203"/>
            </a:xfrm>
            <a:custGeom>
              <a:avLst/>
              <a:gdLst/>
              <a:ahLst/>
              <a:cxnLst/>
              <a:rect l="l" t="t" r="r" b="b"/>
              <a:pathLst>
                <a:path h="158434">
                  <a:moveTo>
                    <a:pt x="0" y="158434"/>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20" name="object 62">
              <a:extLst>
                <a:ext uri="{FF2B5EF4-FFF2-40B4-BE49-F238E27FC236}">
                  <a16:creationId xmlns:a16="http://schemas.microsoft.com/office/drawing/2014/main" id="{07E3A414-21BC-D885-A567-370E5F8F377A}"/>
                </a:ext>
              </a:extLst>
            </p:cNvPr>
            <p:cNvSpPr/>
            <p:nvPr/>
          </p:nvSpPr>
          <p:spPr>
            <a:xfrm>
              <a:off x="8527115" y="6811692"/>
              <a:ext cx="629529" cy="925733"/>
            </a:xfrm>
            <a:prstGeom prst="rect">
              <a:avLst/>
            </a:prstGeom>
            <a:blipFill>
              <a:blip r:embed="rId9" cstate="print"/>
              <a:stretch>
                <a:fillRect/>
              </a:stretch>
            </a:blipFill>
            <a:ln w="44450">
              <a:no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21" name="object 63">
              <a:extLst>
                <a:ext uri="{FF2B5EF4-FFF2-40B4-BE49-F238E27FC236}">
                  <a16:creationId xmlns:a16="http://schemas.microsoft.com/office/drawing/2014/main" id="{DD68AEC9-9A74-D9F6-CFCE-6A44595D3D43}"/>
                </a:ext>
              </a:extLst>
            </p:cNvPr>
            <p:cNvSpPr/>
            <p:nvPr/>
          </p:nvSpPr>
          <p:spPr>
            <a:xfrm flipH="1">
              <a:off x="8718639" y="6289881"/>
              <a:ext cx="81042" cy="314501"/>
            </a:xfrm>
            <a:custGeom>
              <a:avLst/>
              <a:gdLst/>
              <a:ahLst/>
              <a:cxnLst/>
              <a:rect l="l" t="t" r="r" b="b"/>
              <a:pathLst>
                <a:path h="176467">
                  <a:moveTo>
                    <a:pt x="0" y="176467"/>
                  </a:moveTo>
                  <a:lnTo>
                    <a:pt x="0" y="0"/>
                  </a:lnTo>
                </a:path>
              </a:pathLst>
            </a:custGeom>
            <a:ln w="44450">
              <a:solidFill>
                <a:srgbClr val="0000FF"/>
              </a:solidFill>
            </a:ln>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9278"/>
              <a:endParaRPr sz="865"/>
            </a:p>
          </p:txBody>
        </p:sp>
        <p:sp>
          <p:nvSpPr>
            <p:cNvPr id="22" name="object 6">
              <a:extLst>
                <a:ext uri="{FF2B5EF4-FFF2-40B4-BE49-F238E27FC236}">
                  <a16:creationId xmlns:a16="http://schemas.microsoft.com/office/drawing/2014/main" id="{1B24E9B2-F3BB-AB2F-863B-DB400D03F108}"/>
                </a:ext>
              </a:extLst>
            </p:cNvPr>
            <p:cNvSpPr/>
            <p:nvPr/>
          </p:nvSpPr>
          <p:spPr>
            <a:xfrm>
              <a:off x="2498445" y="2818068"/>
              <a:ext cx="3746965" cy="462977"/>
            </a:xfrm>
            <a:custGeom>
              <a:avLst/>
              <a:gdLst/>
              <a:ahLst/>
              <a:cxnLst/>
              <a:rect l="l" t="t" r="r" b="b"/>
              <a:pathLst>
                <a:path w="3960114" h="522731">
                  <a:moveTo>
                    <a:pt x="3960114" y="0"/>
                  </a:moveTo>
                  <a:lnTo>
                    <a:pt x="3960114" y="522731"/>
                  </a:lnTo>
                  <a:lnTo>
                    <a:pt x="0" y="522731"/>
                  </a:lnTo>
                  <a:lnTo>
                    <a:pt x="0" y="0"/>
                  </a:lnTo>
                  <a:lnTo>
                    <a:pt x="3960114" y="0"/>
                  </a:lnTo>
                  <a:close/>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3" name="object 126">
              <a:extLst>
                <a:ext uri="{FF2B5EF4-FFF2-40B4-BE49-F238E27FC236}">
                  <a16:creationId xmlns:a16="http://schemas.microsoft.com/office/drawing/2014/main" id="{714B215A-F590-A74B-CDAB-560D2382185D}"/>
                </a:ext>
              </a:extLst>
            </p:cNvPr>
            <p:cNvSpPr txBox="1"/>
            <p:nvPr/>
          </p:nvSpPr>
          <p:spPr>
            <a:xfrm>
              <a:off x="2498445" y="2818068"/>
              <a:ext cx="3746965" cy="462977"/>
            </a:xfrm>
            <a:prstGeom prst="rect">
              <a:avLst/>
            </a:prstGeom>
            <a:ln w="44450">
              <a:solidFill>
                <a:schemeClr val="tx1"/>
              </a:solidFill>
            </a:ln>
          </p:spPr>
          <p:txBody>
            <a:bodyPr wrap="square" lIns="0" tIns="0" rIns="0" bIns="0" rtlCol="0" anchor="ctr">
              <a:noAutofit/>
            </a:bodyPr>
            <a:lstStyle/>
            <a:p>
              <a:pPr marL="1715166" marR="721332" indent="-1242333" algn="ctr" defTabSz="439278">
                <a:spcBef>
                  <a:spcPts val="207"/>
                </a:spcBef>
              </a:pPr>
              <a:r>
                <a:rPr sz="865" kern="0" dirty="0">
                  <a:solidFill>
                    <a:sysClr val="windowText" lastClr="000000"/>
                  </a:solidFill>
                  <a:latin typeface="Verdana" pitchFamily="34" charset="0"/>
                  <a:ea typeface="Verdana" pitchFamily="34" charset="0"/>
                  <a:cs typeface="Verdana" pitchFamily="34" charset="0"/>
                </a:rPr>
                <a:t>DB Feed A</a:t>
              </a:r>
            </a:p>
          </p:txBody>
        </p:sp>
        <p:sp>
          <p:nvSpPr>
            <p:cNvPr id="24" name="object 2">
              <a:extLst>
                <a:ext uri="{FF2B5EF4-FFF2-40B4-BE49-F238E27FC236}">
                  <a16:creationId xmlns:a16="http://schemas.microsoft.com/office/drawing/2014/main" id="{FEA4FE99-42C2-1A09-A3AA-B672255930F0}"/>
                </a:ext>
              </a:extLst>
            </p:cNvPr>
            <p:cNvSpPr/>
            <p:nvPr/>
          </p:nvSpPr>
          <p:spPr>
            <a:xfrm>
              <a:off x="4933215" y="1847850"/>
              <a:ext cx="800835" cy="561231"/>
            </a:xfrm>
            <a:prstGeom prst="rect">
              <a:avLst/>
            </a:prstGeom>
            <a:blipFill>
              <a:blip r:embed="rId10"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5" name="object 3">
              <a:extLst>
                <a:ext uri="{FF2B5EF4-FFF2-40B4-BE49-F238E27FC236}">
                  <a16:creationId xmlns:a16="http://schemas.microsoft.com/office/drawing/2014/main" id="{C53B02C4-96BF-1AFA-DCA8-035A55FA8951}"/>
                </a:ext>
              </a:extLst>
            </p:cNvPr>
            <p:cNvSpPr/>
            <p:nvPr/>
          </p:nvSpPr>
          <p:spPr>
            <a:xfrm>
              <a:off x="5223773" y="2411106"/>
              <a:ext cx="0" cy="406961"/>
            </a:xfrm>
            <a:custGeom>
              <a:avLst/>
              <a:gdLst/>
              <a:ahLst/>
              <a:cxnLst/>
              <a:rect l="l" t="t" r="r" b="b"/>
              <a:pathLst>
                <a:path h="459485">
                  <a:moveTo>
                    <a:pt x="0" y="459485"/>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6" name="object 4">
              <a:extLst>
                <a:ext uri="{FF2B5EF4-FFF2-40B4-BE49-F238E27FC236}">
                  <a16:creationId xmlns:a16="http://schemas.microsoft.com/office/drawing/2014/main" id="{54BDA25A-FEE8-8987-A2A8-7A5D1546C7D5}"/>
                </a:ext>
              </a:extLst>
            </p:cNvPr>
            <p:cNvSpPr/>
            <p:nvPr/>
          </p:nvSpPr>
          <p:spPr>
            <a:xfrm>
              <a:off x="3184824" y="1858367"/>
              <a:ext cx="813992" cy="575010"/>
            </a:xfrm>
            <a:prstGeom prst="rect">
              <a:avLst/>
            </a:prstGeom>
            <a:blipFill>
              <a:blip r:embed="rId11"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7" name="object 7">
              <a:extLst>
                <a:ext uri="{FF2B5EF4-FFF2-40B4-BE49-F238E27FC236}">
                  <a16:creationId xmlns:a16="http://schemas.microsoft.com/office/drawing/2014/main" id="{C07CC947-9F44-F894-68E9-A02C9874AC30}"/>
                </a:ext>
              </a:extLst>
            </p:cNvPr>
            <p:cNvSpPr/>
            <p:nvPr/>
          </p:nvSpPr>
          <p:spPr>
            <a:xfrm>
              <a:off x="3566225" y="3281046"/>
              <a:ext cx="0" cy="1083882"/>
            </a:xfrm>
            <a:custGeom>
              <a:avLst/>
              <a:gdLst/>
              <a:ahLst/>
              <a:cxnLst/>
              <a:rect l="l" t="t" r="r" b="b"/>
              <a:pathLst>
                <a:path h="1223772">
                  <a:moveTo>
                    <a:pt x="0" y="0"/>
                  </a:moveTo>
                  <a:lnTo>
                    <a:pt x="0" y="1223772"/>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8" name="object 8">
              <a:extLst>
                <a:ext uri="{FF2B5EF4-FFF2-40B4-BE49-F238E27FC236}">
                  <a16:creationId xmlns:a16="http://schemas.microsoft.com/office/drawing/2014/main" id="{910EE947-A1F7-9226-BBFD-0CFC84D960C8}"/>
                </a:ext>
              </a:extLst>
            </p:cNvPr>
            <p:cNvSpPr/>
            <p:nvPr/>
          </p:nvSpPr>
          <p:spPr>
            <a:xfrm>
              <a:off x="3262690" y="3483514"/>
              <a:ext cx="598418" cy="612804"/>
            </a:xfrm>
            <a:prstGeom prst="rect">
              <a:avLst/>
            </a:prstGeom>
            <a:blipFill>
              <a:blip r:embed="rId12"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29" name="object 11">
              <a:extLst>
                <a:ext uri="{FF2B5EF4-FFF2-40B4-BE49-F238E27FC236}">
                  <a16:creationId xmlns:a16="http://schemas.microsoft.com/office/drawing/2014/main" id="{EEFED14A-F7EF-9828-60D5-0487EAB37B5B}"/>
                </a:ext>
              </a:extLst>
            </p:cNvPr>
            <p:cNvSpPr/>
            <p:nvPr/>
          </p:nvSpPr>
          <p:spPr>
            <a:xfrm>
              <a:off x="5972877" y="3281046"/>
              <a:ext cx="0" cy="504000"/>
            </a:xfrm>
            <a:custGeom>
              <a:avLst/>
              <a:gdLst/>
              <a:ahLst/>
              <a:cxnLst/>
              <a:rect l="l" t="t" r="r" b="b"/>
              <a:pathLst>
                <a:path h="539496">
                  <a:moveTo>
                    <a:pt x="0" y="0"/>
                  </a:moveTo>
                  <a:lnTo>
                    <a:pt x="0" y="539496"/>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0" name="object 19">
              <a:extLst>
                <a:ext uri="{FF2B5EF4-FFF2-40B4-BE49-F238E27FC236}">
                  <a16:creationId xmlns:a16="http://schemas.microsoft.com/office/drawing/2014/main" id="{380F66AE-45F5-8482-6F08-4E0AE4B505BC}"/>
                </a:ext>
              </a:extLst>
            </p:cNvPr>
            <p:cNvSpPr/>
            <p:nvPr/>
          </p:nvSpPr>
          <p:spPr>
            <a:xfrm>
              <a:off x="5961000" y="3771600"/>
              <a:ext cx="2988000" cy="0"/>
            </a:xfrm>
            <a:custGeom>
              <a:avLst/>
              <a:gdLst/>
              <a:ahLst/>
              <a:cxnLst/>
              <a:rect l="l" t="t" r="r" b="b"/>
              <a:pathLst>
                <a:path w="3167633">
                  <a:moveTo>
                    <a:pt x="3167633" y="0"/>
                  </a:moveTo>
                  <a:lnTo>
                    <a:pt x="0" y="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1" name="object 20">
              <a:extLst>
                <a:ext uri="{FF2B5EF4-FFF2-40B4-BE49-F238E27FC236}">
                  <a16:creationId xmlns:a16="http://schemas.microsoft.com/office/drawing/2014/main" id="{35EE9622-318E-8987-22C7-7D69C0C69E9D}"/>
                </a:ext>
              </a:extLst>
            </p:cNvPr>
            <p:cNvSpPr/>
            <p:nvPr/>
          </p:nvSpPr>
          <p:spPr>
            <a:xfrm>
              <a:off x="8858250" y="1847850"/>
              <a:ext cx="894036" cy="630071"/>
            </a:xfrm>
            <a:prstGeom prst="rect">
              <a:avLst/>
            </a:prstGeom>
            <a:blipFill>
              <a:blip r:embed="rId13"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2" name="object 21">
              <a:extLst>
                <a:ext uri="{FF2B5EF4-FFF2-40B4-BE49-F238E27FC236}">
                  <a16:creationId xmlns:a16="http://schemas.microsoft.com/office/drawing/2014/main" id="{51D4B050-A202-D813-9DF8-30E93B03AE58}"/>
                </a:ext>
              </a:extLst>
            </p:cNvPr>
            <p:cNvSpPr/>
            <p:nvPr/>
          </p:nvSpPr>
          <p:spPr>
            <a:xfrm>
              <a:off x="9311043" y="2484669"/>
              <a:ext cx="0" cy="350270"/>
            </a:xfrm>
            <a:custGeom>
              <a:avLst/>
              <a:gdLst/>
              <a:ahLst/>
              <a:cxnLst/>
              <a:rect l="l" t="t" r="r" b="b"/>
              <a:pathLst>
                <a:path h="395477">
                  <a:moveTo>
                    <a:pt x="0" y="395477"/>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3" name="object 22">
              <a:extLst>
                <a:ext uri="{FF2B5EF4-FFF2-40B4-BE49-F238E27FC236}">
                  <a16:creationId xmlns:a16="http://schemas.microsoft.com/office/drawing/2014/main" id="{0A33A3C3-6B4A-799F-5E53-61CBF1EFF9D7}"/>
                </a:ext>
              </a:extLst>
            </p:cNvPr>
            <p:cNvSpPr/>
            <p:nvPr/>
          </p:nvSpPr>
          <p:spPr>
            <a:xfrm>
              <a:off x="10407663" y="1882662"/>
              <a:ext cx="863020" cy="608081"/>
            </a:xfrm>
            <a:prstGeom prst="rect">
              <a:avLst/>
            </a:prstGeom>
            <a:blipFill>
              <a:blip r:embed="rId14"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4" name="object 23">
              <a:extLst>
                <a:ext uri="{FF2B5EF4-FFF2-40B4-BE49-F238E27FC236}">
                  <a16:creationId xmlns:a16="http://schemas.microsoft.com/office/drawing/2014/main" id="{29492C50-920F-721F-98A9-484C83B1EF87}"/>
                </a:ext>
              </a:extLst>
            </p:cNvPr>
            <p:cNvSpPr/>
            <p:nvPr/>
          </p:nvSpPr>
          <p:spPr>
            <a:xfrm>
              <a:off x="10877746" y="2452274"/>
              <a:ext cx="0" cy="382665"/>
            </a:xfrm>
            <a:custGeom>
              <a:avLst/>
              <a:gdLst/>
              <a:ahLst/>
              <a:cxnLst/>
              <a:rect l="l" t="t" r="r" b="b"/>
              <a:pathLst>
                <a:path h="432053">
                  <a:moveTo>
                    <a:pt x="0" y="432053"/>
                  </a:moveTo>
                  <a:lnTo>
                    <a:pt x="0" y="0"/>
                  </a:lnTo>
                </a:path>
              </a:pathLst>
            </a:custGeom>
            <a:ln w="44450">
              <a:solidFill>
                <a:srgbClr val="92D050"/>
              </a:solidFill>
              <a:prstDash val="sysDash"/>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5" name="object 25">
              <a:extLst>
                <a:ext uri="{FF2B5EF4-FFF2-40B4-BE49-F238E27FC236}">
                  <a16:creationId xmlns:a16="http://schemas.microsoft.com/office/drawing/2014/main" id="{8BBE73BA-2919-5622-CFBC-0B24DFE2C5A2}"/>
                </a:ext>
              </a:extLst>
            </p:cNvPr>
            <p:cNvSpPr/>
            <p:nvPr/>
          </p:nvSpPr>
          <p:spPr>
            <a:xfrm>
              <a:off x="10993825" y="3324913"/>
              <a:ext cx="0" cy="1008000"/>
            </a:xfrm>
            <a:custGeom>
              <a:avLst/>
              <a:gdLst/>
              <a:ahLst/>
              <a:cxnLst/>
              <a:rect l="l" t="t" r="r" b="b"/>
              <a:pathLst>
                <a:path h="1215390">
                  <a:moveTo>
                    <a:pt x="0" y="0"/>
                  </a:moveTo>
                  <a:lnTo>
                    <a:pt x="0" y="121539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6" name="object 26">
              <a:extLst>
                <a:ext uri="{FF2B5EF4-FFF2-40B4-BE49-F238E27FC236}">
                  <a16:creationId xmlns:a16="http://schemas.microsoft.com/office/drawing/2014/main" id="{32B78B87-CE23-EF5F-3410-540C28F0A8DA}"/>
                </a:ext>
              </a:extLst>
            </p:cNvPr>
            <p:cNvSpPr/>
            <p:nvPr/>
          </p:nvSpPr>
          <p:spPr>
            <a:xfrm>
              <a:off x="10672986" y="3568551"/>
              <a:ext cx="637351" cy="648573"/>
            </a:xfrm>
            <a:prstGeom prst="rect">
              <a:avLst/>
            </a:prstGeom>
            <a:blipFill>
              <a:blip r:embed="rId15" cstate="print"/>
              <a:stretch>
                <a:fillRect/>
              </a:stretch>
            </a:blipFill>
            <a:ln w="44450">
              <a:no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7" name="object 30">
              <a:extLst>
                <a:ext uri="{FF2B5EF4-FFF2-40B4-BE49-F238E27FC236}">
                  <a16:creationId xmlns:a16="http://schemas.microsoft.com/office/drawing/2014/main" id="{F918ACB6-1405-0ACE-DF46-00A8AB80FE84}"/>
                </a:ext>
              </a:extLst>
            </p:cNvPr>
            <p:cNvSpPr/>
            <p:nvPr/>
          </p:nvSpPr>
          <p:spPr>
            <a:xfrm>
              <a:off x="9515082" y="3318840"/>
              <a:ext cx="0" cy="1076458"/>
            </a:xfrm>
            <a:custGeom>
              <a:avLst/>
              <a:gdLst/>
              <a:ahLst/>
              <a:cxnLst/>
              <a:rect l="l" t="t" r="r" b="b"/>
              <a:pathLst>
                <a:path h="1215390">
                  <a:moveTo>
                    <a:pt x="0" y="0"/>
                  </a:moveTo>
                  <a:lnTo>
                    <a:pt x="0" y="121539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8" name="object 32">
              <a:extLst>
                <a:ext uri="{FF2B5EF4-FFF2-40B4-BE49-F238E27FC236}">
                  <a16:creationId xmlns:a16="http://schemas.microsoft.com/office/drawing/2014/main" id="{153818F7-57F4-AD39-8813-7099B668EFCF}"/>
                </a:ext>
              </a:extLst>
            </p:cNvPr>
            <p:cNvSpPr/>
            <p:nvPr/>
          </p:nvSpPr>
          <p:spPr>
            <a:xfrm>
              <a:off x="6069000" y="3918822"/>
              <a:ext cx="0" cy="441381"/>
            </a:xfrm>
            <a:custGeom>
              <a:avLst/>
              <a:gdLst/>
              <a:ahLst/>
              <a:cxnLst/>
              <a:rect l="l" t="t" r="r" b="b"/>
              <a:pathLst>
                <a:path h="498348">
                  <a:moveTo>
                    <a:pt x="0" y="0"/>
                  </a:moveTo>
                  <a:lnTo>
                    <a:pt x="0" y="498348"/>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39" name="object 33">
              <a:extLst>
                <a:ext uri="{FF2B5EF4-FFF2-40B4-BE49-F238E27FC236}">
                  <a16:creationId xmlns:a16="http://schemas.microsoft.com/office/drawing/2014/main" id="{2582B507-ABAD-5293-F637-B4A53B62FAED}"/>
                </a:ext>
              </a:extLst>
            </p:cNvPr>
            <p:cNvSpPr/>
            <p:nvPr/>
          </p:nvSpPr>
          <p:spPr>
            <a:xfrm>
              <a:off x="6068999" y="3918822"/>
              <a:ext cx="3132000" cy="0"/>
            </a:xfrm>
            <a:custGeom>
              <a:avLst/>
              <a:gdLst/>
              <a:ahLst/>
              <a:cxnLst/>
              <a:rect l="l" t="t" r="r" b="b"/>
              <a:pathLst>
                <a:path w="3240024">
                  <a:moveTo>
                    <a:pt x="3240024" y="0"/>
                  </a:moveTo>
                  <a:lnTo>
                    <a:pt x="0" y="0"/>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0" name="object 34">
              <a:extLst>
                <a:ext uri="{FF2B5EF4-FFF2-40B4-BE49-F238E27FC236}">
                  <a16:creationId xmlns:a16="http://schemas.microsoft.com/office/drawing/2014/main" id="{407615D6-8950-6E8C-9FAB-56C76E3A8E40}"/>
                </a:ext>
              </a:extLst>
            </p:cNvPr>
            <p:cNvSpPr/>
            <p:nvPr/>
          </p:nvSpPr>
          <p:spPr>
            <a:xfrm>
              <a:off x="9174777" y="3312765"/>
              <a:ext cx="0" cy="606056"/>
            </a:xfrm>
            <a:custGeom>
              <a:avLst/>
              <a:gdLst/>
              <a:ahLst/>
              <a:cxnLst/>
              <a:rect l="l" t="t" r="r" b="b"/>
              <a:pathLst>
                <a:path h="684276">
                  <a:moveTo>
                    <a:pt x="0" y="0"/>
                  </a:moveTo>
                  <a:lnTo>
                    <a:pt x="0" y="684276"/>
                  </a:lnTo>
                </a:path>
              </a:pathLst>
            </a:custGeom>
            <a:ln w="44450">
              <a:solidFill>
                <a:srgbClr val="92D05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1" name="object 46">
              <a:extLst>
                <a:ext uri="{FF2B5EF4-FFF2-40B4-BE49-F238E27FC236}">
                  <a16:creationId xmlns:a16="http://schemas.microsoft.com/office/drawing/2014/main" id="{4FF180AB-FC47-5122-7E6B-F2A04862B096}"/>
                </a:ext>
              </a:extLst>
            </p:cNvPr>
            <p:cNvSpPr/>
            <p:nvPr/>
          </p:nvSpPr>
          <p:spPr>
            <a:xfrm>
              <a:off x="5360039" y="3285992"/>
              <a:ext cx="0" cy="1076458"/>
            </a:xfrm>
            <a:custGeom>
              <a:avLst/>
              <a:gdLst/>
              <a:ahLst/>
              <a:cxnLst/>
              <a:rect l="l" t="t" r="r" b="b"/>
              <a:pathLst>
                <a:path h="1215390">
                  <a:moveTo>
                    <a:pt x="0" y="0"/>
                  </a:moveTo>
                  <a:lnTo>
                    <a:pt x="0" y="1215390"/>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2" name="object 47">
              <a:extLst>
                <a:ext uri="{FF2B5EF4-FFF2-40B4-BE49-F238E27FC236}">
                  <a16:creationId xmlns:a16="http://schemas.microsoft.com/office/drawing/2014/main" id="{D43866E4-0215-DD6B-E080-63D2126976F0}"/>
                </a:ext>
              </a:extLst>
            </p:cNvPr>
            <p:cNvSpPr/>
            <p:nvPr/>
          </p:nvSpPr>
          <p:spPr>
            <a:xfrm>
              <a:off x="8964931" y="3752851"/>
              <a:ext cx="45719" cy="668768"/>
            </a:xfrm>
            <a:custGeom>
              <a:avLst/>
              <a:gdLst/>
              <a:ahLst/>
              <a:cxnLst/>
              <a:rect l="l" t="t" r="r" b="b"/>
              <a:pathLst>
                <a:path h="710946">
                  <a:moveTo>
                    <a:pt x="0" y="0"/>
                  </a:moveTo>
                  <a:lnTo>
                    <a:pt x="0" y="710946"/>
                  </a:lnTo>
                </a:path>
              </a:pathLst>
            </a:custGeom>
            <a:ln w="44450">
              <a:solidFill>
                <a:srgbClr val="000000"/>
              </a:solidFill>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43" name="object 59">
              <a:extLst>
                <a:ext uri="{FF2B5EF4-FFF2-40B4-BE49-F238E27FC236}">
                  <a16:creationId xmlns:a16="http://schemas.microsoft.com/office/drawing/2014/main" id="{B355A19F-E208-D1F3-1AD4-86DBD1C3B2BF}"/>
                </a:ext>
              </a:extLst>
            </p:cNvPr>
            <p:cNvSpPr txBox="1"/>
            <p:nvPr/>
          </p:nvSpPr>
          <p:spPr>
            <a:xfrm>
              <a:off x="10436019" y="1390650"/>
              <a:ext cx="839981" cy="482775"/>
            </a:xfrm>
            <a:prstGeom prst="rect">
              <a:avLst/>
            </a:prstGeom>
            <a:ln w="44450">
              <a:noFill/>
            </a:ln>
          </p:spPr>
          <p:txBody>
            <a:bodyPr wrap="square" lIns="0" tIns="0" rIns="0" bIns="0" rtlCol="0" anchor="ctr">
              <a:noAutofit/>
            </a:bodyPr>
            <a:lstStyle/>
            <a:p>
              <a:pPr marL="27080" marR="41034" algn="ctr" defTabSz="439278">
                <a:spcBef>
                  <a:spcPts val="41"/>
                </a:spcBef>
              </a:pPr>
              <a:r>
                <a:rPr sz="769" kern="0" dirty="0">
                  <a:solidFill>
                    <a:srgbClr val="FF0000"/>
                  </a:solidFill>
                  <a:latin typeface="Arial Narrow" pitchFamily="34" charset="0"/>
                  <a:ea typeface="Verdana" pitchFamily="34" charset="0"/>
                  <a:cs typeface="Verdana" pitchFamily="34" charset="0"/>
                </a:rPr>
                <a:t>Feed B</a:t>
              </a:r>
              <a:endParaRPr sz="769" kern="0" dirty="0">
                <a:solidFill>
                  <a:sysClr val="windowText" lastClr="000000"/>
                </a:solidFill>
                <a:latin typeface="Arial Narrow" pitchFamily="34" charset="0"/>
                <a:ea typeface="Verdana" pitchFamily="34" charset="0"/>
                <a:cs typeface="Verdana" pitchFamily="34" charset="0"/>
              </a:endParaRPr>
            </a:p>
            <a:p>
              <a:pPr algn="ctr" defTabSz="439278">
                <a:spcBef>
                  <a:spcPts val="270"/>
                </a:spcBef>
              </a:pPr>
              <a:r>
                <a:rPr sz="769" kern="0" dirty="0">
                  <a:solidFill>
                    <a:sysClr val="windowText" lastClr="000000"/>
                  </a:solidFill>
                  <a:latin typeface="Arial Narrow" pitchFamily="34" charset="0"/>
                  <a:ea typeface="Verdana" pitchFamily="34" charset="0"/>
                  <a:cs typeface="Verdana" pitchFamily="34" charset="0"/>
                </a:rPr>
                <a:t>GENSET</a:t>
              </a:r>
            </a:p>
          </p:txBody>
        </p:sp>
        <p:sp>
          <p:nvSpPr>
            <p:cNvPr id="44" name="object 60">
              <a:extLst>
                <a:ext uri="{FF2B5EF4-FFF2-40B4-BE49-F238E27FC236}">
                  <a16:creationId xmlns:a16="http://schemas.microsoft.com/office/drawing/2014/main" id="{A1E363E8-7A78-7623-38B8-875C4FF9C65A}"/>
                </a:ext>
              </a:extLst>
            </p:cNvPr>
            <p:cNvSpPr txBox="1"/>
            <p:nvPr/>
          </p:nvSpPr>
          <p:spPr>
            <a:xfrm>
              <a:off x="3046634" y="1397399"/>
              <a:ext cx="840675" cy="452405"/>
            </a:xfrm>
            <a:prstGeom prst="rect">
              <a:avLst/>
            </a:prstGeom>
            <a:ln w="44450">
              <a:noFill/>
            </a:ln>
          </p:spPr>
          <p:txBody>
            <a:bodyPr wrap="square" lIns="0" tIns="0" rIns="0" bIns="0" rtlCol="0" anchor="ctr">
              <a:noAutofit/>
            </a:bodyPr>
            <a:lstStyle/>
            <a:p>
              <a:pPr marL="42454" marR="26012" algn="ctr" defTabSz="439278">
                <a:spcBef>
                  <a:spcPts val="41"/>
                </a:spcBef>
              </a:pPr>
              <a:r>
                <a:rPr sz="769" kern="0" dirty="0">
                  <a:solidFill>
                    <a:srgbClr val="FF0000"/>
                  </a:solidFill>
                  <a:latin typeface="Arial Narrow" pitchFamily="34" charset="0"/>
                  <a:ea typeface="Verdana" pitchFamily="34" charset="0"/>
                  <a:cs typeface="Verdana" pitchFamily="34" charset="0"/>
                </a:rPr>
                <a:t>Feed A</a:t>
              </a:r>
              <a:endParaRPr sz="769" kern="0" dirty="0">
                <a:solidFill>
                  <a:sysClr val="windowText" lastClr="000000"/>
                </a:solidFill>
                <a:latin typeface="Arial Narrow" pitchFamily="34" charset="0"/>
                <a:ea typeface="Verdana" pitchFamily="34" charset="0"/>
                <a:cs typeface="Verdana" pitchFamily="34" charset="0"/>
              </a:endParaRPr>
            </a:p>
            <a:p>
              <a:pPr algn="ctr" defTabSz="439278">
                <a:spcBef>
                  <a:spcPts val="141"/>
                </a:spcBef>
              </a:pPr>
              <a:r>
                <a:rPr sz="769" kern="0" dirty="0">
                  <a:solidFill>
                    <a:sysClr val="windowText" lastClr="000000"/>
                  </a:solidFill>
                  <a:latin typeface="Arial Narrow" pitchFamily="34" charset="0"/>
                  <a:ea typeface="Verdana" pitchFamily="34" charset="0"/>
                  <a:cs typeface="Verdana" pitchFamily="34" charset="0"/>
                </a:rPr>
                <a:t>GENSET</a:t>
              </a:r>
            </a:p>
          </p:txBody>
        </p:sp>
        <p:sp>
          <p:nvSpPr>
            <p:cNvPr id="45" name="object 61">
              <a:extLst>
                <a:ext uri="{FF2B5EF4-FFF2-40B4-BE49-F238E27FC236}">
                  <a16:creationId xmlns:a16="http://schemas.microsoft.com/office/drawing/2014/main" id="{D70AE938-2B97-4987-373C-C227738AF167}"/>
                </a:ext>
              </a:extLst>
            </p:cNvPr>
            <p:cNvSpPr txBox="1"/>
            <p:nvPr/>
          </p:nvSpPr>
          <p:spPr>
            <a:xfrm>
              <a:off x="4494374" y="1417646"/>
              <a:ext cx="1770042" cy="418569"/>
            </a:xfrm>
            <a:prstGeom prst="rect">
              <a:avLst/>
            </a:prstGeom>
            <a:ln w="44450">
              <a:noFill/>
            </a:ln>
          </p:spPr>
          <p:txBody>
            <a:bodyPr wrap="square" lIns="0" tIns="0" rIns="0" bIns="0" rtlCol="0" anchor="ctr">
              <a:noAutofit/>
            </a:bodyPr>
            <a:lstStyle/>
            <a:p>
              <a:pPr algn="ctr" defTabSz="439278">
                <a:spcBef>
                  <a:spcPts val="41"/>
                </a:spcBef>
              </a:pPr>
              <a:r>
                <a:rPr sz="769" kern="0" dirty="0">
                  <a:solidFill>
                    <a:sysClr val="windowText" lastClr="000000"/>
                  </a:solidFill>
                  <a:latin typeface="Arial Narrow" pitchFamily="34" charset="0"/>
                  <a:ea typeface="Verdana" pitchFamily="34" charset="0"/>
                  <a:cs typeface="Verdana" pitchFamily="34" charset="0"/>
                </a:rPr>
                <a:t>Main Switch Board</a:t>
              </a:r>
            </a:p>
            <a:p>
              <a:pPr marL="266437" marR="273895" algn="ctr" defTabSz="439278"/>
              <a:r>
                <a:rPr sz="769" kern="0" dirty="0">
                  <a:solidFill>
                    <a:sysClr val="windowText" lastClr="000000"/>
                  </a:solidFill>
                  <a:latin typeface="Arial Narrow" pitchFamily="34" charset="0"/>
                  <a:ea typeface="Verdana" pitchFamily="34" charset="0"/>
                  <a:cs typeface="Verdana" pitchFamily="34" charset="0"/>
                </a:rPr>
                <a:t>Feed A</a:t>
              </a:r>
            </a:p>
          </p:txBody>
        </p:sp>
        <p:sp>
          <p:nvSpPr>
            <p:cNvPr id="46" name="object 62">
              <a:extLst>
                <a:ext uri="{FF2B5EF4-FFF2-40B4-BE49-F238E27FC236}">
                  <a16:creationId xmlns:a16="http://schemas.microsoft.com/office/drawing/2014/main" id="{D5DFBF77-DF48-D29B-2B2E-8967D0E816F0}"/>
                </a:ext>
              </a:extLst>
            </p:cNvPr>
            <p:cNvSpPr txBox="1"/>
            <p:nvPr/>
          </p:nvSpPr>
          <p:spPr>
            <a:xfrm>
              <a:off x="8368233" y="1446666"/>
              <a:ext cx="1770042" cy="418569"/>
            </a:xfrm>
            <a:prstGeom prst="rect">
              <a:avLst/>
            </a:prstGeom>
            <a:ln w="44450">
              <a:noFill/>
            </a:ln>
          </p:spPr>
          <p:txBody>
            <a:bodyPr wrap="square" lIns="0" tIns="0" rIns="0" bIns="0" rtlCol="0" anchor="ctr">
              <a:noAutofit/>
            </a:bodyPr>
            <a:lstStyle/>
            <a:p>
              <a:pPr algn="ctr" defTabSz="439278">
                <a:spcBef>
                  <a:spcPts val="41"/>
                </a:spcBef>
              </a:pPr>
              <a:r>
                <a:rPr sz="769" kern="0" dirty="0">
                  <a:solidFill>
                    <a:sysClr val="windowText" lastClr="000000"/>
                  </a:solidFill>
                  <a:latin typeface="Arial Narrow" pitchFamily="34" charset="0"/>
                  <a:ea typeface="Verdana" pitchFamily="34" charset="0"/>
                  <a:cs typeface="Verdana" pitchFamily="34" charset="0"/>
                </a:rPr>
                <a:t>Main Switch Board</a:t>
              </a:r>
            </a:p>
            <a:p>
              <a:pPr marL="266437" marR="273895" algn="ctr" defTabSz="439278"/>
              <a:r>
                <a:rPr sz="769" kern="0" dirty="0">
                  <a:solidFill>
                    <a:sysClr val="windowText" lastClr="000000"/>
                  </a:solidFill>
                  <a:latin typeface="Arial Narrow" pitchFamily="34" charset="0"/>
                  <a:ea typeface="Verdana" pitchFamily="34" charset="0"/>
                  <a:cs typeface="Verdana" pitchFamily="34" charset="0"/>
                </a:rPr>
                <a:t>Feed B</a:t>
              </a:r>
            </a:p>
          </p:txBody>
        </p:sp>
        <p:sp>
          <p:nvSpPr>
            <p:cNvPr id="47" name="object 107">
              <a:extLst>
                <a:ext uri="{FF2B5EF4-FFF2-40B4-BE49-F238E27FC236}">
                  <a16:creationId xmlns:a16="http://schemas.microsoft.com/office/drawing/2014/main" id="{DF6B7BF8-3089-92E5-BD2E-FEE712166D81}"/>
                </a:ext>
              </a:extLst>
            </p:cNvPr>
            <p:cNvSpPr txBox="1"/>
            <p:nvPr/>
          </p:nvSpPr>
          <p:spPr>
            <a:xfrm>
              <a:off x="8782050" y="2838450"/>
              <a:ext cx="3397287" cy="489974"/>
            </a:xfrm>
            <a:prstGeom prst="rect">
              <a:avLst/>
            </a:prstGeom>
            <a:ln w="44450">
              <a:solidFill>
                <a:srgbClr val="000000"/>
              </a:solidFill>
            </a:ln>
          </p:spPr>
          <p:txBody>
            <a:bodyPr wrap="none" lIns="0" tIns="0" rIns="0" bIns="0" rtlCol="0" anchor="ctr">
              <a:noAutofit/>
            </a:bodyPr>
            <a:lstStyle/>
            <a:p>
              <a:pPr marL="1361304" marR="619471" indent="-800004" algn="ctr" defTabSz="439278"/>
              <a:r>
                <a:rPr sz="865" kern="0" dirty="0">
                  <a:solidFill>
                    <a:sysClr val="windowText" lastClr="000000"/>
                  </a:solidFill>
                  <a:latin typeface="Verdana" pitchFamily="34" charset="0"/>
                  <a:ea typeface="Verdana" pitchFamily="34" charset="0"/>
                  <a:cs typeface="Verdana" pitchFamily="34" charset="0"/>
                </a:rPr>
                <a:t>DB Feed</a:t>
              </a:r>
              <a:r>
                <a:rPr lang="en-US" sz="865" kern="0" dirty="0">
                  <a:solidFill>
                    <a:sysClr val="windowText" lastClr="000000"/>
                  </a:solidFill>
                  <a:latin typeface="Verdana" pitchFamily="34" charset="0"/>
                  <a:ea typeface="Verdana" pitchFamily="34" charset="0"/>
                  <a:cs typeface="Verdana" pitchFamily="34" charset="0"/>
                </a:rPr>
                <a:t>  B</a:t>
              </a:r>
              <a:endParaRPr sz="865" kern="0" dirty="0">
                <a:solidFill>
                  <a:sysClr val="windowText" lastClr="000000"/>
                </a:solidFill>
                <a:latin typeface="Verdana" pitchFamily="34" charset="0"/>
                <a:ea typeface="Verdana" pitchFamily="34" charset="0"/>
                <a:cs typeface="Verdana" pitchFamily="34" charset="0"/>
              </a:endParaRPr>
            </a:p>
          </p:txBody>
        </p:sp>
        <p:sp>
          <p:nvSpPr>
            <p:cNvPr id="48" name="object 117">
              <a:extLst>
                <a:ext uri="{FF2B5EF4-FFF2-40B4-BE49-F238E27FC236}">
                  <a16:creationId xmlns:a16="http://schemas.microsoft.com/office/drawing/2014/main" id="{C6174BC0-BC13-4914-9EAA-E8304822DACE}"/>
                </a:ext>
              </a:extLst>
            </p:cNvPr>
            <p:cNvSpPr txBox="1"/>
            <p:nvPr/>
          </p:nvSpPr>
          <p:spPr>
            <a:xfrm>
              <a:off x="4895850" y="4362450"/>
              <a:ext cx="2743200" cy="375179"/>
            </a:xfrm>
            <a:prstGeom prst="rect">
              <a:avLst/>
            </a:prstGeom>
            <a:ln w="44450">
              <a:solidFill>
                <a:schemeClr val="tx1"/>
              </a:solidFill>
            </a:ln>
          </p:spPr>
          <p:txBody>
            <a:bodyPr wrap="square" lIns="0" tIns="0" rIns="0" bIns="0" rtlCol="0" anchor="ctr">
              <a:noAutofit/>
            </a:bodyPr>
            <a:lstStyle/>
            <a:p>
              <a:pPr marL="731" algn="ctr" defTabSz="439278">
                <a:spcBef>
                  <a:spcPts val="49"/>
                </a:spcBef>
              </a:pPr>
              <a:r>
                <a:rPr sz="865" kern="0" dirty="0">
                  <a:solidFill>
                    <a:sysClr val="windowText" lastClr="000000"/>
                  </a:solidFill>
                  <a:latin typeface="Verdana" pitchFamily="34" charset="0"/>
                  <a:ea typeface="Verdana" pitchFamily="34" charset="0"/>
                  <a:cs typeface="Verdana" pitchFamily="34" charset="0"/>
                </a:rPr>
                <a:t>ACMV DB</a:t>
              </a:r>
            </a:p>
          </p:txBody>
        </p:sp>
        <p:sp>
          <p:nvSpPr>
            <p:cNvPr id="49" name="object 118">
              <a:extLst>
                <a:ext uri="{FF2B5EF4-FFF2-40B4-BE49-F238E27FC236}">
                  <a16:creationId xmlns:a16="http://schemas.microsoft.com/office/drawing/2014/main" id="{0C6C1D9E-CF7D-7A68-7549-B23788AD6CC6}"/>
                </a:ext>
              </a:extLst>
            </p:cNvPr>
            <p:cNvSpPr txBox="1"/>
            <p:nvPr/>
          </p:nvSpPr>
          <p:spPr>
            <a:xfrm>
              <a:off x="8324850" y="4438650"/>
              <a:ext cx="1309486" cy="321831"/>
            </a:xfrm>
            <a:prstGeom prst="rect">
              <a:avLst/>
            </a:prstGeom>
            <a:ln w="44450">
              <a:solidFill>
                <a:schemeClr val="tx1"/>
              </a:solidFill>
            </a:ln>
          </p:spPr>
          <p:txBody>
            <a:bodyPr wrap="square" lIns="0" tIns="0" rIns="0" bIns="0" rtlCol="0" anchor="ctr">
              <a:noAutofit/>
            </a:bodyPr>
            <a:lstStyle/>
            <a:p>
              <a:pPr marL="102193" indent="114395" defTabSz="439278">
                <a:spcBef>
                  <a:spcPts val="79"/>
                </a:spcBef>
              </a:pPr>
              <a:r>
                <a:rPr sz="865" kern="0" dirty="0">
                  <a:solidFill>
                    <a:sysClr val="windowText" lastClr="000000"/>
                  </a:solidFill>
                  <a:latin typeface="Arial Narrow" pitchFamily="34" charset="0"/>
                  <a:ea typeface="Verdana" pitchFamily="34" charset="0"/>
                  <a:cs typeface="Verdana" pitchFamily="34" charset="0"/>
                </a:rPr>
                <a:t>Aux DB</a:t>
              </a:r>
            </a:p>
          </p:txBody>
        </p:sp>
        <p:sp>
          <p:nvSpPr>
            <p:cNvPr id="50" name="object 129">
              <a:extLst>
                <a:ext uri="{FF2B5EF4-FFF2-40B4-BE49-F238E27FC236}">
                  <a16:creationId xmlns:a16="http://schemas.microsoft.com/office/drawing/2014/main" id="{CFDB734B-4849-DF00-AE4F-A96B06F88F83}"/>
                </a:ext>
              </a:extLst>
            </p:cNvPr>
            <p:cNvSpPr txBox="1"/>
            <p:nvPr/>
          </p:nvSpPr>
          <p:spPr>
            <a:xfrm>
              <a:off x="3905250" y="3524250"/>
              <a:ext cx="990600" cy="533400"/>
            </a:xfrm>
            <a:prstGeom prst="rect">
              <a:avLst/>
            </a:prstGeom>
            <a:ln w="44450">
              <a:noFill/>
            </a:ln>
          </p:spPr>
          <p:txBody>
            <a:bodyPr wrap="none" lIns="0" tIns="0" rIns="0" bIns="0" rtlCol="0" anchor="ctr">
              <a:noAutofit/>
            </a:bodyPr>
            <a:lstStyle/>
            <a:p>
              <a:pPr marR="6101" defTabSz="439278"/>
              <a:endParaRPr sz="576" kern="0" dirty="0">
                <a:solidFill>
                  <a:sysClr val="windowText" lastClr="000000"/>
                </a:solidFill>
                <a:latin typeface="Verdana" pitchFamily="34" charset="0"/>
                <a:ea typeface="Verdana" pitchFamily="34" charset="0"/>
                <a:cs typeface="Verdana" pitchFamily="34" charset="0"/>
              </a:endParaRPr>
            </a:p>
            <a:p>
              <a:pPr defTabSz="439278"/>
              <a:r>
                <a:rPr sz="576" kern="0" dirty="0">
                  <a:solidFill>
                    <a:sysClr val="windowText" lastClr="000000"/>
                  </a:solidFill>
                  <a:latin typeface="Verdana" pitchFamily="34" charset="0"/>
                  <a:ea typeface="Verdana" pitchFamily="34" charset="0"/>
                  <a:cs typeface="Verdana" pitchFamily="34" charset="0"/>
                </a:rPr>
                <a:t>Isolation</a:t>
              </a:r>
              <a:endParaRPr lang="en-US" sz="576" kern="0" dirty="0">
                <a:solidFill>
                  <a:sysClr val="windowText" lastClr="000000"/>
                </a:solidFill>
                <a:latin typeface="Verdana" pitchFamily="34" charset="0"/>
                <a:ea typeface="Verdana" pitchFamily="34" charset="0"/>
                <a:cs typeface="Verdana" pitchFamily="34" charset="0"/>
              </a:endParaRPr>
            </a:p>
            <a:p>
              <a:pPr defTabSz="439278"/>
              <a:r>
                <a:rPr lang="en-US" altLang="zh-TW" sz="576" kern="0" dirty="0">
                  <a:solidFill>
                    <a:sysClr val="windowText" lastClr="000000"/>
                  </a:solidFill>
                  <a:latin typeface="Verdana" pitchFamily="34" charset="0"/>
                  <a:ea typeface="Verdana" pitchFamily="34" charset="0"/>
                  <a:cs typeface="Verdana" pitchFamily="34" charset="0"/>
                </a:rPr>
                <a:t>Transformer</a:t>
              </a:r>
            </a:p>
            <a:p>
              <a:pPr marL="231718" defTabSz="439278"/>
              <a:endParaRPr sz="576" kern="0" dirty="0">
                <a:solidFill>
                  <a:sysClr val="windowText" lastClr="000000"/>
                </a:solidFill>
                <a:latin typeface="Verdana" pitchFamily="34" charset="0"/>
                <a:ea typeface="Verdana" pitchFamily="34" charset="0"/>
                <a:cs typeface="Verdana" pitchFamily="34" charset="0"/>
              </a:endParaRPr>
            </a:p>
          </p:txBody>
        </p:sp>
        <p:sp>
          <p:nvSpPr>
            <p:cNvPr id="51" name="object 129">
              <a:extLst>
                <a:ext uri="{FF2B5EF4-FFF2-40B4-BE49-F238E27FC236}">
                  <a16:creationId xmlns:a16="http://schemas.microsoft.com/office/drawing/2014/main" id="{A3869FA1-D7F7-87B0-B2B9-A308DE7B7488}"/>
                </a:ext>
              </a:extLst>
            </p:cNvPr>
            <p:cNvSpPr txBox="1"/>
            <p:nvPr/>
          </p:nvSpPr>
          <p:spPr>
            <a:xfrm>
              <a:off x="11372850" y="3600450"/>
              <a:ext cx="990600" cy="533400"/>
            </a:xfrm>
            <a:prstGeom prst="rect">
              <a:avLst/>
            </a:prstGeom>
            <a:ln w="44450">
              <a:noFill/>
            </a:ln>
          </p:spPr>
          <p:txBody>
            <a:bodyPr wrap="none" lIns="0" tIns="0" rIns="0" bIns="0" rtlCol="0" anchor="ctr">
              <a:noAutofit/>
            </a:bodyPr>
            <a:lstStyle/>
            <a:p>
              <a:pPr marR="6101" defTabSz="439278"/>
              <a:endParaRPr sz="576" kern="0" dirty="0">
                <a:solidFill>
                  <a:sysClr val="windowText" lastClr="000000"/>
                </a:solidFill>
                <a:latin typeface="Verdana" pitchFamily="34" charset="0"/>
                <a:ea typeface="Verdana" pitchFamily="34" charset="0"/>
                <a:cs typeface="Verdana" pitchFamily="34" charset="0"/>
              </a:endParaRPr>
            </a:p>
            <a:p>
              <a:pPr defTabSz="439278"/>
              <a:r>
                <a:rPr sz="576" kern="0" dirty="0">
                  <a:solidFill>
                    <a:sysClr val="windowText" lastClr="000000"/>
                  </a:solidFill>
                  <a:latin typeface="Verdana" pitchFamily="34" charset="0"/>
                  <a:ea typeface="Verdana" pitchFamily="34" charset="0"/>
                  <a:cs typeface="Verdana" pitchFamily="34" charset="0"/>
                </a:rPr>
                <a:t>Isolation</a:t>
              </a:r>
              <a:endParaRPr lang="en-US" sz="576" kern="0" dirty="0">
                <a:solidFill>
                  <a:sysClr val="windowText" lastClr="000000"/>
                </a:solidFill>
                <a:latin typeface="Verdana" pitchFamily="34" charset="0"/>
                <a:ea typeface="Verdana" pitchFamily="34" charset="0"/>
                <a:cs typeface="Verdana" pitchFamily="34" charset="0"/>
              </a:endParaRPr>
            </a:p>
            <a:p>
              <a:pPr defTabSz="439278"/>
              <a:r>
                <a:rPr lang="en-US" altLang="zh-TW" sz="576" kern="0" dirty="0">
                  <a:solidFill>
                    <a:sysClr val="windowText" lastClr="000000"/>
                  </a:solidFill>
                  <a:latin typeface="Verdana" pitchFamily="34" charset="0"/>
                  <a:ea typeface="Verdana" pitchFamily="34" charset="0"/>
                  <a:cs typeface="Verdana" pitchFamily="34" charset="0"/>
                </a:rPr>
                <a:t>Transformer</a:t>
              </a:r>
            </a:p>
            <a:p>
              <a:pPr marL="231718" defTabSz="439278"/>
              <a:endParaRPr sz="576" kern="0" dirty="0">
                <a:solidFill>
                  <a:sysClr val="windowText" lastClr="000000"/>
                </a:solidFill>
                <a:latin typeface="Verdana" pitchFamily="34" charset="0"/>
                <a:ea typeface="Verdana" pitchFamily="34" charset="0"/>
                <a:cs typeface="Verdana" pitchFamily="34" charset="0"/>
              </a:endParaRPr>
            </a:p>
          </p:txBody>
        </p:sp>
        <p:sp>
          <p:nvSpPr>
            <p:cNvPr id="52" name="object 88">
              <a:extLst>
                <a:ext uri="{FF2B5EF4-FFF2-40B4-BE49-F238E27FC236}">
                  <a16:creationId xmlns:a16="http://schemas.microsoft.com/office/drawing/2014/main" id="{FEA82710-E05A-C282-096A-9F0460CB3C54}"/>
                </a:ext>
              </a:extLst>
            </p:cNvPr>
            <p:cNvSpPr txBox="1"/>
            <p:nvPr/>
          </p:nvSpPr>
          <p:spPr>
            <a:xfrm>
              <a:off x="2668133" y="4362450"/>
              <a:ext cx="1694317" cy="381000"/>
            </a:xfrm>
            <a:prstGeom prst="rect">
              <a:avLst/>
            </a:prstGeom>
            <a:noFill/>
            <a:ln w="444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sp>
          <p:nvSpPr>
            <p:cNvPr id="53" name="object 88">
              <a:extLst>
                <a:ext uri="{FF2B5EF4-FFF2-40B4-BE49-F238E27FC236}">
                  <a16:creationId xmlns:a16="http://schemas.microsoft.com/office/drawing/2014/main" id="{72DAC45B-DE5B-873E-2656-FCE746FBF3B7}"/>
                </a:ext>
              </a:extLst>
            </p:cNvPr>
            <p:cNvSpPr txBox="1"/>
            <p:nvPr/>
          </p:nvSpPr>
          <p:spPr>
            <a:xfrm>
              <a:off x="9925050" y="4362450"/>
              <a:ext cx="1922917" cy="381000"/>
            </a:xfrm>
            <a:prstGeom prst="rect">
              <a:avLst/>
            </a:prstGeom>
            <a:noFill/>
            <a:ln w="44450">
              <a:solidFill>
                <a:schemeClr val="tx1"/>
              </a:solidFill>
            </a:ln>
          </p:spPr>
          <p:txBody>
            <a:bodyPr wrap="none" lIns="0" tIns="0" rIns="0" bIns="0" rtlCol="0" anchor="ctr">
              <a:noAutofit/>
            </a:bodyPr>
            <a:lstStyle/>
            <a:p>
              <a:pPr marL="731367" marR="351793" indent="-559012" algn="r" defTabSz="439278">
                <a:spcBef>
                  <a:spcPts val="55"/>
                </a:spcBef>
              </a:pPr>
              <a:r>
                <a:rPr sz="865" kern="0" dirty="0">
                  <a:solidFill>
                    <a:sysClr val="windowText" lastClr="000000"/>
                  </a:solidFill>
                  <a:latin typeface="Verdana" pitchFamily="34" charset="0"/>
                  <a:ea typeface="Verdana" pitchFamily="34" charset="0"/>
                  <a:cs typeface="Verdana" pitchFamily="34" charset="0"/>
                </a:rPr>
                <a:t>DB</a:t>
              </a:r>
            </a:p>
          </p:txBody>
        </p:sp>
        <p:sp>
          <p:nvSpPr>
            <p:cNvPr id="54" name="object 5">
              <a:extLst>
                <a:ext uri="{FF2B5EF4-FFF2-40B4-BE49-F238E27FC236}">
                  <a16:creationId xmlns:a16="http://schemas.microsoft.com/office/drawing/2014/main" id="{69D4A386-6D0E-AB27-7584-9451697203C6}"/>
                </a:ext>
              </a:extLst>
            </p:cNvPr>
            <p:cNvSpPr/>
            <p:nvPr/>
          </p:nvSpPr>
          <p:spPr>
            <a:xfrm flipH="1">
              <a:off x="3520800" y="2381250"/>
              <a:ext cx="45719" cy="459600"/>
            </a:xfrm>
            <a:custGeom>
              <a:avLst/>
              <a:gdLst/>
              <a:ahLst/>
              <a:cxnLst/>
              <a:rect l="l" t="t" r="r" b="b"/>
              <a:pathLst>
                <a:path h="531875">
                  <a:moveTo>
                    <a:pt x="0" y="0"/>
                  </a:moveTo>
                  <a:lnTo>
                    <a:pt x="0" y="531875"/>
                  </a:lnTo>
                </a:path>
              </a:pathLst>
            </a:custGeom>
            <a:ln w="44450">
              <a:solidFill>
                <a:srgbClr val="000000"/>
              </a:solidFill>
              <a:prstDash val="sysDash"/>
            </a:ln>
          </p:spPr>
          <p:txBody>
            <a:bodyPr wrap="square" lIns="0" tIns="0" rIns="0" bIns="0" rtlCol="0" anchor="ctr">
              <a:noAutofit/>
            </a:bodyPr>
            <a:lstStyle/>
            <a:p>
              <a:pPr defTabSz="439278"/>
              <a:endParaRPr sz="576" kern="0">
                <a:solidFill>
                  <a:sysClr val="windowText" lastClr="000000"/>
                </a:solidFill>
                <a:latin typeface="Verdana" pitchFamily="34" charset="0"/>
                <a:ea typeface="Verdana" pitchFamily="34" charset="0"/>
                <a:cs typeface="Verdana" pitchFamily="34" charset="0"/>
              </a:endParaRPr>
            </a:p>
          </p:txBody>
        </p:sp>
        <p:sp>
          <p:nvSpPr>
            <p:cNvPr id="55" name="object 64">
              <a:extLst>
                <a:ext uri="{FF2B5EF4-FFF2-40B4-BE49-F238E27FC236}">
                  <a16:creationId xmlns:a16="http://schemas.microsoft.com/office/drawing/2014/main" id="{19E445E5-CA91-19D4-BD06-76F3F60B3518}"/>
                </a:ext>
              </a:extLst>
            </p:cNvPr>
            <p:cNvSpPr txBox="1"/>
            <p:nvPr/>
          </p:nvSpPr>
          <p:spPr>
            <a:xfrm>
              <a:off x="5211728" y="5657850"/>
              <a:ext cx="522322" cy="173141"/>
            </a:xfrm>
            <a:prstGeom prst="rect">
              <a:avLst/>
            </a:prstGeom>
          </p:spPr>
          <p:txBody>
            <a:bodyPr wrap="square" lIns="0" tIns="0" rIns="0" bIns="0" rtlCol="0" anchor="ctr">
              <a:noAutofit/>
            </a:bodyPr>
            <a:lstStyle/>
            <a:p>
              <a:pPr marL="6101" defTabSz="439278">
                <a:spcBef>
                  <a:spcPts val="27"/>
                </a:spcBef>
              </a:pPr>
              <a:r>
                <a:rPr sz="576" kern="0" dirty="0">
                  <a:solidFill>
                    <a:sysClr val="windowText" lastClr="000000"/>
                  </a:solidFill>
                  <a:latin typeface="Arial Narrow" pitchFamily="34" charset="0"/>
                  <a:ea typeface="Verdana" pitchFamily="34" charset="0"/>
                  <a:cs typeface="Verdana" pitchFamily="34" charset="0"/>
                </a:rPr>
                <a:t>630KW</a:t>
              </a:r>
            </a:p>
          </p:txBody>
        </p:sp>
        <p:sp>
          <p:nvSpPr>
            <p:cNvPr id="56" name="object 97">
              <a:extLst>
                <a:ext uri="{FF2B5EF4-FFF2-40B4-BE49-F238E27FC236}">
                  <a16:creationId xmlns:a16="http://schemas.microsoft.com/office/drawing/2014/main" id="{28AEAF28-195B-8777-E27B-037DA9CDFE1C}"/>
                </a:ext>
              </a:extLst>
            </p:cNvPr>
            <p:cNvSpPr txBox="1"/>
            <p:nvPr/>
          </p:nvSpPr>
          <p:spPr>
            <a:xfrm>
              <a:off x="4697630" y="4724646"/>
              <a:ext cx="630142" cy="565561"/>
            </a:xfrm>
            <a:prstGeom prst="rect">
              <a:avLst/>
            </a:prstGeom>
          </p:spPr>
          <p:txBody>
            <a:bodyPr wrap="square" lIns="0" tIns="0" rIns="0" bIns="0" rtlCol="0" anchor="ctr">
              <a:noAutofit/>
            </a:bodyPr>
            <a:lstStyle/>
            <a:p>
              <a:pPr marL="12202" defTabSz="439278"/>
              <a:endParaRPr sz="576" kern="0">
                <a:solidFill>
                  <a:sysClr val="windowText" lastClr="000000"/>
                </a:solidFill>
                <a:latin typeface="Arial Narrow" pitchFamily="34" charset="0"/>
                <a:ea typeface="Verdana" pitchFamily="34" charset="0"/>
                <a:cs typeface="Verdana" pitchFamily="34" charset="0"/>
              </a:endParaRPr>
            </a:p>
          </p:txBody>
        </p:sp>
      </p:grpSp>
      <p:sp>
        <p:nvSpPr>
          <p:cNvPr id="57" name="object 65">
            <a:extLst>
              <a:ext uri="{FF2B5EF4-FFF2-40B4-BE49-F238E27FC236}">
                <a16:creationId xmlns:a16="http://schemas.microsoft.com/office/drawing/2014/main" id="{A0474C2C-AE87-2C1B-8A3E-0F30177548F7}"/>
              </a:ext>
            </a:extLst>
          </p:cNvPr>
          <p:cNvSpPr txBox="1"/>
          <p:nvPr/>
        </p:nvSpPr>
        <p:spPr>
          <a:xfrm>
            <a:off x="4229616" y="2415515"/>
            <a:ext cx="896678" cy="171414"/>
          </a:xfrm>
          <a:prstGeom prst="rect">
            <a:avLst/>
          </a:prstGeom>
        </p:spPr>
        <p:txBody>
          <a:bodyPr wrap="square" lIns="0" tIns="0" rIns="0" bIns="0" rtlCol="0" anchor="ctr">
            <a:noAutofit/>
          </a:bodyPr>
          <a:lstStyle/>
          <a:p>
            <a:pPr marL="6101" algn="ctr"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160KVA</a:t>
            </a:r>
            <a:r>
              <a:rPr lang="en-US" sz="800" kern="0" dirty="0">
                <a:solidFill>
                  <a:sysClr val="windowText" lastClr="000000"/>
                </a:solidFill>
                <a:latin typeface="Arial Narrow" pitchFamily="34" charset="0"/>
                <a:ea typeface="Verdana" pitchFamily="34" charset="0"/>
                <a:cs typeface="Verdana" pitchFamily="34" charset="0"/>
              </a:rPr>
              <a:t> UPS (1+1)</a:t>
            </a:r>
            <a:endParaRPr sz="800" kern="0" dirty="0">
              <a:solidFill>
                <a:sysClr val="windowText" lastClr="000000"/>
              </a:solidFill>
              <a:latin typeface="Arial Narrow" pitchFamily="34" charset="0"/>
              <a:ea typeface="Verdana" pitchFamily="34" charset="0"/>
              <a:cs typeface="Verdana" pitchFamily="34" charset="0"/>
            </a:endParaRPr>
          </a:p>
        </p:txBody>
      </p:sp>
      <p:sp>
        <p:nvSpPr>
          <p:cNvPr id="58" name="object 66">
            <a:extLst>
              <a:ext uri="{FF2B5EF4-FFF2-40B4-BE49-F238E27FC236}">
                <a16:creationId xmlns:a16="http://schemas.microsoft.com/office/drawing/2014/main" id="{6488C3E2-F2AC-1D0E-C91A-AC4F6E48F8CF}"/>
              </a:ext>
            </a:extLst>
          </p:cNvPr>
          <p:cNvSpPr txBox="1"/>
          <p:nvPr/>
        </p:nvSpPr>
        <p:spPr>
          <a:xfrm>
            <a:off x="2662802" y="2415515"/>
            <a:ext cx="938705" cy="172435"/>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anose="020B0606020202030204" pitchFamily="34" charset="0"/>
                <a:ea typeface="Verdana" pitchFamily="34" charset="0"/>
                <a:cs typeface="Verdana" pitchFamily="34" charset="0"/>
              </a:rPr>
              <a:t>Air Cooled Chiller</a:t>
            </a:r>
          </a:p>
        </p:txBody>
      </p:sp>
      <p:sp>
        <p:nvSpPr>
          <p:cNvPr id="59" name="object 67">
            <a:extLst>
              <a:ext uri="{FF2B5EF4-FFF2-40B4-BE49-F238E27FC236}">
                <a16:creationId xmlns:a16="http://schemas.microsoft.com/office/drawing/2014/main" id="{E72E1261-C84E-ED23-D7D1-91A9E71E9E70}"/>
              </a:ext>
            </a:extLst>
          </p:cNvPr>
          <p:cNvSpPr txBox="1"/>
          <p:nvPr/>
        </p:nvSpPr>
        <p:spPr>
          <a:xfrm>
            <a:off x="3150058" y="3033690"/>
            <a:ext cx="788166" cy="129983"/>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anose="020B0606020202030204" pitchFamily="34" charset="0"/>
                <a:ea typeface="Verdana" pitchFamily="34" charset="0"/>
                <a:cs typeface="Verdana" pitchFamily="34" charset="0"/>
              </a:rPr>
              <a:t>1260kW</a:t>
            </a:r>
            <a:r>
              <a:rPr lang="en-US" sz="800" kern="0" dirty="0">
                <a:solidFill>
                  <a:sysClr val="windowText" lastClr="000000"/>
                </a:solidFill>
                <a:latin typeface="Verdana" pitchFamily="34" charset="0"/>
                <a:ea typeface="Verdana" pitchFamily="34" charset="0"/>
                <a:cs typeface="Verdana" pitchFamily="34" charset="0"/>
              </a:rPr>
              <a:t> </a:t>
            </a:r>
            <a:r>
              <a:rPr sz="800" kern="0" dirty="0">
                <a:solidFill>
                  <a:sysClr val="windowText" lastClr="000000"/>
                </a:solidFill>
                <a:latin typeface="Verdana" pitchFamily="34" charset="0"/>
                <a:ea typeface="Verdana" pitchFamily="34" charset="0"/>
                <a:cs typeface="Verdana" pitchFamily="34" charset="0"/>
              </a:rPr>
              <a:t>(2+1)</a:t>
            </a:r>
          </a:p>
        </p:txBody>
      </p:sp>
      <p:sp>
        <p:nvSpPr>
          <p:cNvPr id="60" name="object 68">
            <a:extLst>
              <a:ext uri="{FF2B5EF4-FFF2-40B4-BE49-F238E27FC236}">
                <a16:creationId xmlns:a16="http://schemas.microsoft.com/office/drawing/2014/main" id="{F7FFB3BD-3128-AD0B-5051-42EC2094DCEF}"/>
              </a:ext>
            </a:extLst>
          </p:cNvPr>
          <p:cNvSpPr txBox="1"/>
          <p:nvPr/>
        </p:nvSpPr>
        <p:spPr>
          <a:xfrm>
            <a:off x="4366144" y="3174176"/>
            <a:ext cx="577925" cy="90395"/>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Chiller Pump</a:t>
            </a:r>
          </a:p>
        </p:txBody>
      </p:sp>
      <p:sp>
        <p:nvSpPr>
          <p:cNvPr id="61" name="object 69">
            <a:extLst>
              <a:ext uri="{FF2B5EF4-FFF2-40B4-BE49-F238E27FC236}">
                <a16:creationId xmlns:a16="http://schemas.microsoft.com/office/drawing/2014/main" id="{2695CF67-5F4C-9A9C-32E0-C25D34B6F551}"/>
              </a:ext>
            </a:extLst>
          </p:cNvPr>
          <p:cNvSpPr txBox="1"/>
          <p:nvPr/>
        </p:nvSpPr>
        <p:spPr>
          <a:xfrm>
            <a:off x="3711052" y="3174176"/>
            <a:ext cx="689942" cy="98715"/>
          </a:xfrm>
          <a:prstGeom prst="rect">
            <a:avLst/>
          </a:prstGeom>
        </p:spPr>
        <p:txBody>
          <a:bodyPr wrap="square" lIns="0" tIns="0" rIns="0" bIns="0" rtlCol="0" anchor="ctr">
            <a:noAutofit/>
          </a:bodyPr>
          <a:lstStyle/>
          <a:p>
            <a:pPr marL="6101" algn="ctr" defTabSz="439278">
              <a:spcBef>
                <a:spcPts val="27"/>
              </a:spcBef>
            </a:pPr>
            <a:r>
              <a:rPr lang="en-US" sz="800" kern="0" dirty="0">
                <a:solidFill>
                  <a:sysClr val="windowText" lastClr="000000"/>
                </a:solidFill>
                <a:latin typeface="Arial Narrow" pitchFamily="34" charset="0"/>
                <a:ea typeface="Verdana" pitchFamily="34" charset="0"/>
                <a:cs typeface="Verdana" pitchFamily="34" charset="0"/>
              </a:rPr>
              <a:t>Row Cooler</a:t>
            </a:r>
            <a:endParaRPr sz="800" kern="0" dirty="0">
              <a:solidFill>
                <a:sysClr val="windowText" lastClr="000000"/>
              </a:solidFill>
              <a:latin typeface="Arial Narrow" pitchFamily="34" charset="0"/>
              <a:ea typeface="Verdana" pitchFamily="34" charset="0"/>
              <a:cs typeface="Verdana" pitchFamily="34" charset="0"/>
            </a:endParaRPr>
          </a:p>
        </p:txBody>
      </p:sp>
      <p:sp>
        <p:nvSpPr>
          <p:cNvPr id="62" name="object 70">
            <a:extLst>
              <a:ext uri="{FF2B5EF4-FFF2-40B4-BE49-F238E27FC236}">
                <a16:creationId xmlns:a16="http://schemas.microsoft.com/office/drawing/2014/main" id="{B4428250-9BBF-F5D0-7D53-6EB80C1FABFF}"/>
              </a:ext>
            </a:extLst>
          </p:cNvPr>
          <p:cNvSpPr txBox="1"/>
          <p:nvPr/>
        </p:nvSpPr>
        <p:spPr>
          <a:xfrm>
            <a:off x="5062470" y="3174176"/>
            <a:ext cx="307151" cy="97094"/>
          </a:xfrm>
          <a:prstGeom prst="rect">
            <a:avLst/>
          </a:prstGeom>
        </p:spPr>
        <p:txBody>
          <a:bodyPr wrap="square" lIns="0" tIns="0" rIns="0" bIns="0" rtlCol="0" anchor="ctr">
            <a:noAutofit/>
          </a:bodyPr>
          <a:lstStyle/>
          <a:p>
            <a:pPr marL="6101" defTabSz="439278">
              <a:spcBef>
                <a:spcPts val="27"/>
              </a:spcBef>
            </a:pPr>
            <a:r>
              <a:rPr sz="800" kern="0" dirty="0">
                <a:solidFill>
                  <a:sysClr val="windowText" lastClr="000000"/>
                </a:solidFill>
                <a:latin typeface="Arial Narrow" pitchFamily="34" charset="0"/>
                <a:ea typeface="Verdana" pitchFamily="34" charset="0"/>
                <a:cs typeface="Verdana" pitchFamily="34" charset="0"/>
              </a:rPr>
              <a:t>CRAH</a:t>
            </a:r>
          </a:p>
        </p:txBody>
      </p:sp>
      <p:sp>
        <p:nvSpPr>
          <p:cNvPr id="63" name="object 80">
            <a:extLst>
              <a:ext uri="{FF2B5EF4-FFF2-40B4-BE49-F238E27FC236}">
                <a16:creationId xmlns:a16="http://schemas.microsoft.com/office/drawing/2014/main" id="{87DBAD82-4397-40D0-3393-C676133C5A09}"/>
              </a:ext>
            </a:extLst>
          </p:cNvPr>
          <p:cNvSpPr txBox="1"/>
          <p:nvPr/>
        </p:nvSpPr>
        <p:spPr>
          <a:xfrm>
            <a:off x="3903654" y="4430289"/>
            <a:ext cx="1158816" cy="84088"/>
          </a:xfrm>
          <a:prstGeom prst="rect">
            <a:avLst/>
          </a:prstGeom>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01" defTabSz="439278">
              <a:spcBef>
                <a:spcPts val="27"/>
              </a:spcBef>
            </a:pPr>
            <a:r>
              <a:rPr lang="en-US" altLang="zh-TW" sz="800" kern="0" dirty="0">
                <a:solidFill>
                  <a:sysClr val="windowText" lastClr="000000"/>
                </a:solidFill>
                <a:latin typeface="Arial Narrow" pitchFamily="34" charset="0"/>
                <a:ea typeface="Verdana" pitchFamily="34" charset="0"/>
                <a:cs typeface="Verdana" pitchFamily="34" charset="0"/>
              </a:rPr>
              <a:t>ORW Rack 30 pcs</a:t>
            </a:r>
          </a:p>
          <a:p>
            <a:pPr marL="6101" defTabSz="439278">
              <a:spcBef>
                <a:spcPts val="27"/>
              </a:spcBef>
            </a:pPr>
            <a:r>
              <a:rPr lang="en-US" altLang="zh-TW" sz="800" kern="0" dirty="0">
                <a:solidFill>
                  <a:sysClr val="windowText" lastClr="000000"/>
                </a:solidFill>
                <a:latin typeface="Arial Narrow" pitchFamily="34" charset="0"/>
                <a:ea typeface="Verdana" pitchFamily="34" charset="0"/>
                <a:cs typeface="Verdana" pitchFamily="34" charset="0"/>
              </a:rPr>
              <a:t>ATS N+1 PSU</a:t>
            </a:r>
          </a:p>
        </p:txBody>
      </p:sp>
      <p:sp>
        <p:nvSpPr>
          <p:cNvPr id="64" name="object 84">
            <a:extLst>
              <a:ext uri="{FF2B5EF4-FFF2-40B4-BE49-F238E27FC236}">
                <a16:creationId xmlns:a16="http://schemas.microsoft.com/office/drawing/2014/main" id="{465F0455-1928-D773-77A6-C3F3E847BA52}"/>
              </a:ext>
            </a:extLst>
          </p:cNvPr>
          <p:cNvSpPr txBox="1"/>
          <p:nvPr/>
        </p:nvSpPr>
        <p:spPr>
          <a:xfrm rot="16200000">
            <a:off x="1781683" y="4011403"/>
            <a:ext cx="548095" cy="77409"/>
          </a:xfrm>
          <a:prstGeom prst="rect">
            <a:avLst/>
          </a:prstGeom>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01" defTabSz="439278">
              <a:lnSpc>
                <a:spcPts val="540"/>
              </a:lnSpc>
              <a:spcBef>
                <a:spcPts val="27"/>
              </a:spcBef>
            </a:pPr>
            <a:r>
              <a:rPr sz="800" dirty="0">
                <a:latin typeface="Arial Narrow" panose="020B0606020202030204" pitchFamily="34" charset="0"/>
                <a:cs typeface="Arial"/>
              </a:rPr>
              <a:t>Modu</a:t>
            </a:r>
            <a:r>
              <a:rPr sz="800" spc="2" dirty="0">
                <a:latin typeface="Arial Narrow" panose="020B0606020202030204" pitchFamily="34" charset="0"/>
                <a:cs typeface="Arial"/>
              </a:rPr>
              <a:t>l</a:t>
            </a:r>
            <a:r>
              <a:rPr sz="800" spc="-2" dirty="0">
                <a:latin typeface="Arial Narrow" panose="020B0606020202030204" pitchFamily="34" charset="0"/>
                <a:cs typeface="Arial"/>
              </a:rPr>
              <a:t>a</a:t>
            </a:r>
            <a:r>
              <a:rPr sz="800" dirty="0">
                <a:latin typeface="Arial Narrow" panose="020B0606020202030204" pitchFamily="34" charset="0"/>
                <a:cs typeface="Arial"/>
              </a:rPr>
              <a:t>r PDU</a:t>
            </a:r>
          </a:p>
        </p:txBody>
      </p:sp>
      <p:sp>
        <p:nvSpPr>
          <p:cNvPr id="65" name="object 87">
            <a:extLst>
              <a:ext uri="{FF2B5EF4-FFF2-40B4-BE49-F238E27FC236}">
                <a16:creationId xmlns:a16="http://schemas.microsoft.com/office/drawing/2014/main" id="{0B3DEC43-C13A-A98A-9438-A1F2E3E0AF3A}"/>
              </a:ext>
            </a:extLst>
          </p:cNvPr>
          <p:cNvSpPr txBox="1"/>
          <p:nvPr/>
        </p:nvSpPr>
        <p:spPr>
          <a:xfrm rot="16200000">
            <a:off x="6354191" y="4011433"/>
            <a:ext cx="548035" cy="77409"/>
          </a:xfrm>
          <a:prstGeom prst="rect">
            <a:avLst/>
          </a:prstGeom>
        </p:spPr>
        <p:txBody>
          <a:bodyPr wrap="square" lIns="0" tIns="0" rIns="0" bIns="0" rtlCol="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01" defTabSz="439278">
              <a:lnSpc>
                <a:spcPts val="540"/>
              </a:lnSpc>
              <a:spcBef>
                <a:spcPts val="27"/>
              </a:spcBef>
            </a:pPr>
            <a:r>
              <a:rPr sz="800" spc="-2" dirty="0">
                <a:latin typeface="Arial Narrow" panose="020B0606020202030204" pitchFamily="34" charset="0"/>
                <a:cs typeface="Arial"/>
              </a:rPr>
              <a:t>M</a:t>
            </a:r>
            <a:r>
              <a:rPr sz="800" dirty="0">
                <a:latin typeface="Arial Narrow" panose="020B0606020202030204" pitchFamily="34" charset="0"/>
                <a:cs typeface="Arial"/>
              </a:rPr>
              <a:t>odular</a:t>
            </a:r>
            <a:r>
              <a:rPr sz="800" spc="-2" dirty="0">
                <a:latin typeface="Arial Narrow" panose="020B0606020202030204" pitchFamily="34" charset="0"/>
                <a:cs typeface="Arial"/>
              </a:rPr>
              <a:t> </a:t>
            </a:r>
            <a:r>
              <a:rPr sz="800" dirty="0">
                <a:latin typeface="Arial Narrow" panose="020B0606020202030204" pitchFamily="34" charset="0"/>
                <a:cs typeface="Arial"/>
              </a:rPr>
              <a:t>PDU</a:t>
            </a:r>
          </a:p>
        </p:txBody>
      </p:sp>
      <p:sp>
        <p:nvSpPr>
          <p:cNvPr id="66" name="object 56">
            <a:extLst>
              <a:ext uri="{FF2B5EF4-FFF2-40B4-BE49-F238E27FC236}">
                <a16:creationId xmlns:a16="http://schemas.microsoft.com/office/drawing/2014/main" id="{378BC02C-BC86-F631-A1FD-60AE0A6CBF7C}"/>
              </a:ext>
            </a:extLst>
          </p:cNvPr>
          <p:cNvSpPr/>
          <p:nvPr/>
        </p:nvSpPr>
        <p:spPr>
          <a:xfrm>
            <a:off x="3742909" y="3788305"/>
            <a:ext cx="1068148" cy="592030"/>
          </a:xfrm>
          <a:prstGeom prst="rect">
            <a:avLst/>
          </a:prstGeom>
          <a:blipFill>
            <a:blip r:embed="rId16" cstate="print"/>
            <a:stretch>
              <a:fillRect/>
            </a:stretch>
          </a:blipFill>
        </p:spPr>
        <p:txBody>
          <a:bodyPr wrap="square" lIns="0" tIns="0" rIns="0" bIns="0" rtlCol="0" anchor="ctr">
            <a:noAutofit/>
          </a:bodyPr>
          <a:lstStyle/>
          <a:p>
            <a:pPr defTabSz="439278"/>
            <a:endParaRPr sz="576" kern="0">
              <a:solidFill>
                <a:sysClr val="windowText" lastClr="000000"/>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9795407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7fzGBdesRYCtY07JinYm_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oCEfO8QR8artHaroSBS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q1xU_IFQxqFVYKazi2L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7lQ8L7TkT7yP.FVMriI0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ZbJF8CgTOy6z_zav9bxD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5U7qnFhTBKIe3sB1a3Gl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cJOOL5pS3K6U37x61Oe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1X2fyxnTuWYElRp17afK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6kw877XkR.OJ9.7wg7sw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UqF6PoPTNiq0PNg6SBu1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5733Q_jMR4i5lgS7ENMHA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lQ8L7TkT7yP.FVMriI0Z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DDsfFrHSuGB7907ggfzW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UqF6PoPTNiq0PNg6SBu1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733Q_jMR4i5lgS7ENMHA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xEn8oD3R1.GtxkXT42O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ljJtcgpRZuP_JWnd95G1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DOXX1KcR2Ge9sup6miV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DDsfFrHSuGB7907ggfz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3Ezju0HRQUqXYhZgX1.ll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0TKP1e8RMezfU9gITF4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7fzGBdesRYCtY07JinYm_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H0lrxkhRuaeTUyC8v3V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OQf3oakT_ewM38rlX8_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al__DJWSeacNyUumjgU2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Jwn30m6QcSapBRnnH0bh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q1xU_IFQxqFVYKazi2L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7lQ8L7TkT7yP.FVMriI0Z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ZbJF8CgTOy6z_zav9bx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_UqF6PoPTNiq0PNg6SBu1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5U7qnFhTBKIe3sB1a3Gl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cJOOL5pS3K6U37x61OeN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Q7yLfDATziaeBjlLES.K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kw877XkR.OJ9.7wg7swy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733Q_jMR4i5lgS7ENMH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1xEn8oD3R1.GtxkXT42O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ljJtcgpRZuP_JWnd95G1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DOXX1KcR2Ge9sup6miV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Ezju0HRQUqXYhZgX1.llw"/>
</p:tagLst>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Blank">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EA355219-D26F-4C51-94EF-48209871971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APC PPT template">
  <a:themeElements>
    <a:clrScheme name="APC PPT template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AP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0" tIns="45720" rIns="5400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chemeClr val="accent1"/>
          </a:buClr>
          <a:buSzTx/>
          <a:buFont typeface="SEOptimist" charset="0"/>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0" tIns="45720" rIns="5400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chemeClr val="accent1"/>
          </a:buClr>
          <a:buSzTx/>
          <a:buFont typeface="SEOptimist" charset="0"/>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APC PPT template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APC PPT template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APC PPT template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APC PPT template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PC PPT template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tion Template_Large">
  <a:themeElements>
    <a:clrScheme name="Schneider Electric">
      <a:dk1>
        <a:srgbClr val="87D200"/>
      </a:dk1>
      <a:lt1>
        <a:sysClr val="window" lastClr="FFFFFF"/>
      </a:lt1>
      <a:dk2>
        <a:srgbClr val="009530"/>
      </a:dk2>
      <a:lt2>
        <a:srgbClr val="4FA600"/>
      </a:lt2>
      <a:accent1>
        <a:srgbClr val="FFD100"/>
      </a:accent1>
      <a:accent2>
        <a:srgbClr val="E47F00"/>
      </a:accent2>
      <a:accent3>
        <a:srgbClr val="B10043"/>
      </a:accent3>
      <a:accent4>
        <a:srgbClr val="42B4E6"/>
      </a:accent4>
      <a:accent5>
        <a:srgbClr val="626469"/>
      </a:accent5>
      <a:accent6>
        <a:srgbClr val="9FA0A4"/>
      </a:accent6>
      <a:hlink>
        <a:srgbClr val="116082"/>
      </a:hlink>
      <a:folHlink>
        <a:srgbClr val="5F0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A0A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626469"/>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3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EA355219-D26F-4C51-94EF-482098719718}"/>
    </a:ext>
  </a:extLst>
</a:theme>
</file>

<file path=ppt/theme/theme6.xml><?xml version="1.0" encoding="utf-8"?>
<a:theme xmlns:a="http://schemas.openxmlformats.org/drawingml/2006/main" name="4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A4665921-DEBE-4526-B793-7CE56F0891D0}"/>
    </a:ext>
  </a:extLst>
</a:theme>
</file>

<file path=ppt/theme/theme7.xml><?xml version="1.0" encoding="utf-8"?>
<a:theme xmlns:a="http://schemas.openxmlformats.org/drawingml/2006/main" name="SE_Presentation_Template_16x9_BETA_11_25">
  <a:themeElements>
    <a:clrScheme name="Schneider Electric 1">
      <a:dk1>
        <a:sysClr val="windowText" lastClr="000000"/>
      </a:dk1>
      <a:lt1>
        <a:sysClr val="window" lastClr="FFFFFF"/>
      </a:lt1>
      <a:dk2>
        <a:srgbClr val="87D200"/>
      </a:dk2>
      <a:lt2>
        <a:srgbClr val="009530"/>
      </a:lt2>
      <a:accent1>
        <a:srgbClr val="FFD100"/>
      </a:accent1>
      <a:accent2>
        <a:srgbClr val="E48900"/>
      </a:accent2>
      <a:accent3>
        <a:srgbClr val="B10043"/>
      </a:accent3>
      <a:accent4>
        <a:srgbClr val="42B4E6"/>
      </a:accent4>
      <a:accent5>
        <a:srgbClr val="626469"/>
      </a:accent5>
      <a:accent6>
        <a:srgbClr val="9FA0A4"/>
      </a:accent6>
      <a:hlink>
        <a:srgbClr val="4FA600"/>
      </a:hlink>
      <a:folHlink>
        <a:srgbClr val="7D7F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2"/>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2"/>
            </a:solidFill>
            <a:effectLst/>
            <a:latin typeface="Arial" charset="0"/>
            <a:ea typeface="ＭＳ Ｐゴシック" charset="0"/>
          </a:defRPr>
        </a:defPPr>
      </a:lstStyle>
    </a:lnDef>
  </a:objectDefaults>
  <a:extraClrSchemeLst>
    <a:extraClrScheme>
      <a:clrScheme name="PPT08_EN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PPT08_EN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PPT08_EN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PPT08_EN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PPT08_EN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EA355219-D26F-4C51-94EF-482098719718}"/>
    </a:ext>
  </a:extLst>
</a:theme>
</file>

<file path=ppt/theme/theme9.xml><?xml version="1.0" encoding="utf-8"?>
<a:theme xmlns:a="http://schemas.openxmlformats.org/drawingml/2006/main" name="1_Presentation Template_Large">
  <a:themeElements>
    <a:clrScheme name="Schneider Electric">
      <a:dk1>
        <a:srgbClr val="87D200"/>
      </a:dk1>
      <a:lt1>
        <a:sysClr val="window" lastClr="FFFFFF"/>
      </a:lt1>
      <a:dk2>
        <a:srgbClr val="009530"/>
      </a:dk2>
      <a:lt2>
        <a:srgbClr val="4FA600"/>
      </a:lt2>
      <a:accent1>
        <a:srgbClr val="FFD100"/>
      </a:accent1>
      <a:accent2>
        <a:srgbClr val="E47F00"/>
      </a:accent2>
      <a:accent3>
        <a:srgbClr val="B10043"/>
      </a:accent3>
      <a:accent4>
        <a:srgbClr val="42B4E6"/>
      </a:accent4>
      <a:accent5>
        <a:srgbClr val="626469"/>
      </a:accent5>
      <a:accent6>
        <a:srgbClr val="9FA0A4"/>
      </a:accent6>
      <a:hlink>
        <a:srgbClr val="116082"/>
      </a:hlink>
      <a:folHlink>
        <a:srgbClr val="5F0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A0A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626469"/>
            </a:solidFill>
            <a:latin typeface="Arial" pitchFamily="34" charset="0"/>
            <a:cs typeface="Arial" pitchFamily="34" charset="0"/>
          </a:defRPr>
        </a:defPPr>
      </a:lstStyle>
    </a:txDef>
  </a:objectDefaults>
  <a:extraClrSchemeLst/>
</a:theme>
</file>

<file path=ppt/theme/themeOverride1.xml><?xml version="1.0" encoding="utf-8"?>
<a:themeOverride xmlns:a="http://schemas.openxmlformats.org/drawingml/2006/main">
  <a:clrScheme name="Schneider Electric 1">
    <a:dk1>
      <a:sysClr val="windowText" lastClr="000000"/>
    </a:dk1>
    <a:lt1>
      <a:sysClr val="window" lastClr="FFFFFF"/>
    </a:lt1>
    <a:dk2>
      <a:srgbClr val="87D200"/>
    </a:dk2>
    <a:lt2>
      <a:srgbClr val="009530"/>
    </a:lt2>
    <a:accent1>
      <a:srgbClr val="FFD100"/>
    </a:accent1>
    <a:accent2>
      <a:srgbClr val="E48900"/>
    </a:accent2>
    <a:accent3>
      <a:srgbClr val="B10043"/>
    </a:accent3>
    <a:accent4>
      <a:srgbClr val="42B4E6"/>
    </a:accent4>
    <a:accent5>
      <a:srgbClr val="626469"/>
    </a:accent5>
    <a:accent6>
      <a:srgbClr val="9FA0A4"/>
    </a:accent6>
    <a:hlink>
      <a:srgbClr val="4FA600"/>
    </a:hlink>
    <a:folHlink>
      <a:srgbClr val="7D7F60"/>
    </a:folHlink>
  </a:clrScheme>
</a:themeOverride>
</file>

<file path=ppt/theme/themeOverride2.xml><?xml version="1.0" encoding="utf-8"?>
<a:themeOverride xmlns:a="http://schemas.openxmlformats.org/drawingml/2006/main">
  <a:clrScheme name="Schneider Electric 1">
    <a:dk1>
      <a:sysClr val="windowText" lastClr="000000"/>
    </a:dk1>
    <a:lt1>
      <a:sysClr val="window" lastClr="FFFFFF"/>
    </a:lt1>
    <a:dk2>
      <a:srgbClr val="87D200"/>
    </a:dk2>
    <a:lt2>
      <a:srgbClr val="009530"/>
    </a:lt2>
    <a:accent1>
      <a:srgbClr val="FFD100"/>
    </a:accent1>
    <a:accent2>
      <a:srgbClr val="E48900"/>
    </a:accent2>
    <a:accent3>
      <a:srgbClr val="B10043"/>
    </a:accent3>
    <a:accent4>
      <a:srgbClr val="42B4E6"/>
    </a:accent4>
    <a:accent5>
      <a:srgbClr val="626469"/>
    </a:accent5>
    <a:accent6>
      <a:srgbClr val="9FA0A4"/>
    </a:accent6>
    <a:hlink>
      <a:srgbClr val="4FA600"/>
    </a:hlink>
    <a:folHlink>
      <a:srgbClr val="7D7F60"/>
    </a:folHlink>
  </a:clrScheme>
</a:themeOverride>
</file>

<file path=ppt/theme/themeOverride3.xml><?xml version="1.0" encoding="utf-8"?>
<a:themeOverride xmlns:a="http://schemas.openxmlformats.org/drawingml/2006/main">
  <a:clrScheme name="Schneider Electric 1">
    <a:dk1>
      <a:sysClr val="windowText" lastClr="000000"/>
    </a:dk1>
    <a:lt1>
      <a:sysClr val="window" lastClr="FFFFFF"/>
    </a:lt1>
    <a:dk2>
      <a:srgbClr val="87D200"/>
    </a:dk2>
    <a:lt2>
      <a:srgbClr val="009530"/>
    </a:lt2>
    <a:accent1>
      <a:srgbClr val="FFD100"/>
    </a:accent1>
    <a:accent2>
      <a:srgbClr val="E48900"/>
    </a:accent2>
    <a:accent3>
      <a:srgbClr val="B10043"/>
    </a:accent3>
    <a:accent4>
      <a:srgbClr val="42B4E6"/>
    </a:accent4>
    <a:accent5>
      <a:srgbClr val="626469"/>
    </a:accent5>
    <a:accent6>
      <a:srgbClr val="9FA0A4"/>
    </a:accent6>
    <a:hlink>
      <a:srgbClr val="4FA600"/>
    </a:hlink>
    <a:folHlink>
      <a:srgbClr val="7D7F60"/>
    </a:folHlink>
  </a:clrScheme>
</a:themeOverride>
</file>

<file path=ppt/theme/themeOverride4.xml><?xml version="1.0" encoding="utf-8"?>
<a:themeOverride xmlns:a="http://schemas.openxmlformats.org/drawingml/2006/main">
  <a:clrScheme name="PPT08_EN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themeOverride>
</file>

<file path=ppt/theme/themeOverride5.xml><?xml version="1.0" encoding="utf-8"?>
<a:themeOverride xmlns:a="http://schemas.openxmlformats.org/drawingml/2006/main">
  <a:clrScheme name="APC PPT template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blank</Template>
  <TotalTime>7616</TotalTime>
  <Words>2418</Words>
  <Application>Microsoft Office PowerPoint</Application>
  <PresentationFormat>如螢幕大小 (16:9)</PresentationFormat>
  <Paragraphs>483</Paragraphs>
  <Slides>17</Slides>
  <Notes>13</Notes>
  <HiddenSlides>0</HiddenSlides>
  <MMClips>0</MMClips>
  <ScaleCrop>false</ScaleCrop>
  <HeadingPairs>
    <vt:vector size="8" baseType="variant">
      <vt:variant>
        <vt:lpstr>使用字型</vt:lpstr>
      </vt:variant>
      <vt:variant>
        <vt:i4>19</vt:i4>
      </vt:variant>
      <vt:variant>
        <vt:lpstr>佈景主題</vt:lpstr>
      </vt:variant>
      <vt:variant>
        <vt:i4>12</vt:i4>
      </vt:variant>
      <vt:variant>
        <vt:lpstr>內嵌 OLE 伺服程式</vt:lpstr>
      </vt:variant>
      <vt:variant>
        <vt:i4>2</vt:i4>
      </vt:variant>
      <vt:variant>
        <vt:lpstr>投影片標題</vt:lpstr>
      </vt:variant>
      <vt:variant>
        <vt:i4>17</vt:i4>
      </vt:variant>
    </vt:vector>
  </HeadingPairs>
  <TitlesOfParts>
    <vt:vector size="50" baseType="lpstr">
      <vt:lpstr>Alleyn Book</vt:lpstr>
      <vt:lpstr>Alleyn Regular</vt:lpstr>
      <vt:lpstr>Arial (Body)</vt:lpstr>
      <vt:lpstr>Lucida Grande</vt:lpstr>
      <vt:lpstr>MS PGothic</vt:lpstr>
      <vt:lpstr>MS PGothic</vt:lpstr>
      <vt:lpstr>SE Rounded Medium</vt:lpstr>
      <vt:lpstr>SEOptimist</vt:lpstr>
      <vt:lpstr>SEOptimistBlack</vt:lpstr>
      <vt:lpstr>SEOptimistLight</vt:lpstr>
      <vt:lpstr>微軟正黑體</vt:lpstr>
      <vt:lpstr>新細明體</vt:lpstr>
      <vt:lpstr>Arial</vt:lpstr>
      <vt:lpstr>Arial Narrow</vt:lpstr>
      <vt:lpstr>Calibri</vt:lpstr>
      <vt:lpstr>Helvetica</vt:lpstr>
      <vt:lpstr>Segoe Print</vt:lpstr>
      <vt:lpstr>Verdana</vt:lpstr>
      <vt:lpstr>Wingdings</vt:lpstr>
      <vt:lpstr>SE15_LIO_TextOnly V3</vt:lpstr>
      <vt:lpstr>Schneider Text Slides</vt:lpstr>
      <vt:lpstr>Presentation Template_Large</vt:lpstr>
      <vt:lpstr>3_Schneider Text Slides</vt:lpstr>
      <vt:lpstr>Blank</vt:lpstr>
      <vt:lpstr>4_Schneider Text Slides</vt:lpstr>
      <vt:lpstr>SE_Presentation_Template_16x9_BETA_11_25</vt:lpstr>
      <vt:lpstr>1_Blank</vt:lpstr>
      <vt:lpstr>1_Presentation Template_Large</vt:lpstr>
      <vt:lpstr>2_Blank</vt:lpstr>
      <vt:lpstr>Office Theme</vt:lpstr>
      <vt:lpstr>APC PPT template</vt:lpstr>
      <vt:lpstr>think-cell Slide</vt:lpstr>
      <vt:lpstr>Chart</vt:lpstr>
      <vt:lpstr>PowerPoint 簡報</vt:lpstr>
      <vt:lpstr>Scenarios Considered</vt:lpstr>
      <vt:lpstr>PowerPoint 簡報</vt:lpstr>
      <vt:lpstr>PowerPoint 簡報</vt:lpstr>
      <vt:lpstr>Power Scheme- MSFT (2N UPS &amp; 2N PSUs &amp; CBU) </vt:lpstr>
      <vt:lpstr>PowerPoint 簡報</vt:lpstr>
      <vt:lpstr>Power Scheme- AMD(N+1 PSU with BBU)</vt:lpstr>
      <vt:lpstr>PowerPoint 簡報</vt:lpstr>
      <vt:lpstr>Power Scheme- AMD(ATS PSU with LTO BBU) </vt:lpstr>
      <vt:lpstr>PowerPoint 簡報</vt:lpstr>
      <vt:lpstr>Traditional 2N power architecture today…</vt:lpstr>
      <vt:lpstr>Open Compute Specific 1N architecture</vt:lpstr>
      <vt:lpstr>Traditional Data Center vs. Open Compute Specific 1N Data Center Capex</vt:lpstr>
      <vt:lpstr>Schneider Recommendations (Enterprise Customers):  Open Compute Specific 2N architecture</vt:lpstr>
      <vt:lpstr>Cost difference of Traditional 2N vs. Open Compute Specific 2N</vt:lpstr>
      <vt:lpstr>PowerPoint 簡報</vt:lpstr>
      <vt:lpstr>A design that accommodates both types of loads</vt:lpstr>
    </vt:vector>
  </TitlesOfParts>
  <Company>Schneider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Giles Pattison</dc:creator>
  <cp:lastModifiedBy>景翔 詹</cp:lastModifiedBy>
  <cp:revision>188</cp:revision>
  <dcterms:created xsi:type="dcterms:W3CDTF">2017-06-01T13:57:53Z</dcterms:created>
  <dcterms:modified xsi:type="dcterms:W3CDTF">2026-02-01T14:42:16Z</dcterms:modified>
</cp:coreProperties>
</file>